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5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160"/>
        <p:guide pos="384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df9f46e9-7760-4f6a-814f-9e8180d7b46a" providerId="ADAL" clId="{85567479-29E1-4814-A023-D4AF5C4CD2A1}"/>
    <pc:docChg chg="modSld">
      <pc:chgData name="Thomas Noordeloos" userId="df9f46e9-7760-4f6a-814f-9e8180d7b46a" providerId="ADAL" clId="{85567479-29E1-4814-A023-D4AF5C4CD2A1}" dt="2022-06-09T08:30:14.686" v="50" actId="113"/>
      <pc:docMkLst>
        <pc:docMk/>
      </pc:docMkLst>
      <pc:sldChg chg="modSp mod">
        <pc:chgData name="Thomas Noordeloos" userId="df9f46e9-7760-4f6a-814f-9e8180d7b46a" providerId="ADAL" clId="{85567479-29E1-4814-A023-D4AF5C4CD2A1}" dt="2022-06-09T08:30:14.686" v="50" actId="113"/>
        <pc:sldMkLst>
          <pc:docMk/>
          <pc:sldMk cId="108401690" sldId="275"/>
        </pc:sldMkLst>
        <pc:spChg chg="mod">
          <ac:chgData name="Thomas Noordeloos" userId="df9f46e9-7760-4f6a-814f-9e8180d7b46a" providerId="ADAL" clId="{85567479-29E1-4814-A023-D4AF5C4CD2A1}" dt="2022-06-09T08:29:51.800" v="1" actId="20577"/>
          <ac:spMkLst>
            <pc:docMk/>
            <pc:sldMk cId="108401690" sldId="275"/>
            <ac:spMk id="21" creationId="{00000000-0000-0000-0000-000000000000}"/>
          </ac:spMkLst>
        </pc:spChg>
        <pc:spChg chg="mod">
          <ac:chgData name="Thomas Noordeloos" userId="df9f46e9-7760-4f6a-814f-9e8180d7b46a" providerId="ADAL" clId="{85567479-29E1-4814-A023-D4AF5C4CD2A1}" dt="2022-06-09T08:30:14.686" v="50" actId="113"/>
          <ac:spMkLst>
            <pc:docMk/>
            <pc:sldMk cId="108401690" sldId="275"/>
            <ac:spMk id="28" creationId="{00000000-0000-0000-0000-000000000000}"/>
          </ac:spMkLst>
        </pc:spChg>
      </pc:sldChg>
    </pc:docChg>
  </pc:docChgLst>
  <pc:docChgLst>
    <pc:chgData name="Marieke Drabbe" userId="b9b1a049-6b87-453c-9d4e-1b3ea0ffd634" providerId="ADAL" clId="{40ACA9F6-43D8-4B2F-B69D-C5B66AED78F7}"/>
    <pc:docChg chg="undo custSel modSld">
      <pc:chgData name="Marieke Drabbe" userId="b9b1a049-6b87-453c-9d4e-1b3ea0ffd634" providerId="ADAL" clId="{40ACA9F6-43D8-4B2F-B69D-C5B66AED78F7}" dt="2021-08-29T15:11:08.905" v="63" actId="14100"/>
      <pc:docMkLst>
        <pc:docMk/>
      </pc:docMkLst>
      <pc:sldChg chg="delSp modSp mod">
        <pc:chgData name="Marieke Drabbe" userId="b9b1a049-6b87-453c-9d4e-1b3ea0ffd634" providerId="ADAL" clId="{40ACA9F6-43D8-4B2F-B69D-C5B66AED78F7}" dt="2021-08-29T15:11:08.905" v="63" actId="14100"/>
        <pc:sldMkLst>
          <pc:docMk/>
          <pc:sldMk cId="4132212741" sldId="256"/>
        </pc:sldMkLst>
        <pc:spChg chg="mod">
          <ac:chgData name="Marieke Drabbe" userId="b9b1a049-6b87-453c-9d4e-1b3ea0ffd634" providerId="ADAL" clId="{40ACA9F6-43D8-4B2F-B69D-C5B66AED78F7}" dt="2021-08-29T15:10:53.366" v="58" actId="1076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b9b1a049-6b87-453c-9d4e-1b3ea0ffd634" providerId="ADAL" clId="{40ACA9F6-43D8-4B2F-B69D-C5B66AED78F7}" dt="2021-08-29T15:10:03.588" v="35" actId="255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b9b1a049-6b87-453c-9d4e-1b3ea0ffd634" providerId="ADAL" clId="{40ACA9F6-43D8-4B2F-B69D-C5B66AED78F7}" dt="2021-08-29T15:10:06.075" v="36" actId="1076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b9b1a049-6b87-453c-9d4e-1b3ea0ffd634" providerId="ADAL" clId="{40ACA9F6-43D8-4B2F-B69D-C5B66AED78F7}" dt="2021-08-29T15:10:07.949" v="37" actId="1076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b9b1a049-6b87-453c-9d4e-1b3ea0ffd634" providerId="ADAL" clId="{40ACA9F6-43D8-4B2F-B69D-C5B66AED78F7}" dt="2021-08-29T15:10:29.381" v="42" actId="1076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Marieke Drabbe" userId="b9b1a049-6b87-453c-9d4e-1b3ea0ffd634" providerId="ADAL" clId="{40ACA9F6-43D8-4B2F-B69D-C5B66AED78F7}" dt="2021-08-29T15:10:30.991" v="43" actId="1076"/>
          <ac:spMkLst>
            <pc:docMk/>
            <pc:sldMk cId="4132212741" sldId="256"/>
            <ac:spMk id="27" creationId="{00000000-0000-0000-0000-000000000000}"/>
          </ac:spMkLst>
        </pc:spChg>
        <pc:spChg chg="mod">
          <ac:chgData name="Marieke Drabbe" userId="b9b1a049-6b87-453c-9d4e-1b3ea0ffd634" providerId="ADAL" clId="{40ACA9F6-43D8-4B2F-B69D-C5B66AED78F7}" dt="2021-08-29T15:10:11.724" v="38" actId="255"/>
          <ac:spMkLst>
            <pc:docMk/>
            <pc:sldMk cId="4132212741" sldId="256"/>
            <ac:spMk id="28" creationId="{00000000-0000-0000-0000-000000000000}"/>
          </ac:spMkLst>
        </pc:spChg>
        <pc:spChg chg="del">
          <ac:chgData name="Marieke Drabbe" userId="b9b1a049-6b87-453c-9d4e-1b3ea0ffd634" providerId="ADAL" clId="{40ACA9F6-43D8-4B2F-B69D-C5B66AED78F7}" dt="2021-08-29T15:08:32.184" v="5" actId="478"/>
          <ac:spMkLst>
            <pc:docMk/>
            <pc:sldMk cId="4132212741" sldId="256"/>
            <ac:spMk id="35" creationId="{00000000-0000-0000-0000-000000000000}"/>
          </ac:spMkLst>
        </pc:spChg>
        <pc:picChg chg="mod">
          <ac:chgData name="Marieke Drabbe" userId="b9b1a049-6b87-453c-9d4e-1b3ea0ffd634" providerId="ADAL" clId="{40ACA9F6-43D8-4B2F-B69D-C5B66AED78F7}" dt="2021-08-29T15:10:58.526" v="59" actId="1076"/>
          <ac:picMkLst>
            <pc:docMk/>
            <pc:sldMk cId="4132212741" sldId="256"/>
            <ac:picMk id="30" creationId="{00000000-0000-0000-0000-000000000000}"/>
          </ac:picMkLst>
        </pc:picChg>
        <pc:picChg chg="mod">
          <ac:chgData name="Marieke Drabbe" userId="b9b1a049-6b87-453c-9d4e-1b3ea0ffd634" providerId="ADAL" clId="{40ACA9F6-43D8-4B2F-B69D-C5B66AED78F7}" dt="2021-08-29T15:11:01.894" v="61" actId="14100"/>
          <ac:picMkLst>
            <pc:docMk/>
            <pc:sldMk cId="4132212741" sldId="256"/>
            <ac:picMk id="31" creationId="{00000000-0000-0000-0000-000000000000}"/>
          </ac:picMkLst>
        </pc:picChg>
        <pc:picChg chg="mod">
          <ac:chgData name="Marieke Drabbe" userId="b9b1a049-6b87-453c-9d4e-1b3ea0ffd634" providerId="ADAL" clId="{40ACA9F6-43D8-4B2F-B69D-C5B66AED78F7}" dt="2021-08-29T15:11:06.542" v="62" actId="14100"/>
          <ac:picMkLst>
            <pc:docMk/>
            <pc:sldMk cId="4132212741" sldId="256"/>
            <ac:picMk id="32" creationId="{00000000-0000-0000-0000-000000000000}"/>
          </ac:picMkLst>
        </pc:picChg>
        <pc:picChg chg="mod">
          <ac:chgData name="Marieke Drabbe" userId="b9b1a049-6b87-453c-9d4e-1b3ea0ffd634" providerId="ADAL" clId="{40ACA9F6-43D8-4B2F-B69D-C5B66AED78F7}" dt="2021-08-29T15:10:34.548" v="46" actId="14100"/>
          <ac:picMkLst>
            <pc:docMk/>
            <pc:sldMk cId="4132212741" sldId="256"/>
            <ac:picMk id="33" creationId="{00000000-0000-0000-0000-000000000000}"/>
          </ac:picMkLst>
        </pc:picChg>
        <pc:picChg chg="mod">
          <ac:chgData name="Marieke Drabbe" userId="b9b1a049-6b87-453c-9d4e-1b3ea0ffd634" providerId="ADAL" clId="{40ACA9F6-43D8-4B2F-B69D-C5B66AED78F7}" dt="2021-08-29T15:11:08.905" v="63" actId="14100"/>
          <ac:picMkLst>
            <pc:docMk/>
            <pc:sldMk cId="4132212741" sldId="256"/>
            <ac:picMk id="34" creationId="{00000000-0000-0000-0000-000000000000}"/>
          </ac:picMkLst>
        </pc:picChg>
      </pc:sldChg>
    </pc:docChg>
  </pc:docChgLst>
  <pc:docChgLst>
    <pc:chgData name="Marieke Drabbe" userId="b9b1a049-6b87-453c-9d4e-1b3ea0ffd634" providerId="ADAL" clId="{89782204-4179-4144-B97C-E180D138EC4B}"/>
    <pc:docChg chg="modSld">
      <pc:chgData name="Marieke Drabbe" userId="b9b1a049-6b87-453c-9d4e-1b3ea0ffd634" providerId="ADAL" clId="{89782204-4179-4144-B97C-E180D138EC4B}" dt="2021-08-29T15:11:40.909" v="25" actId="20577"/>
      <pc:docMkLst>
        <pc:docMk/>
      </pc:docMkLst>
      <pc:sldChg chg="modSp mod">
        <pc:chgData name="Marieke Drabbe" userId="b9b1a049-6b87-453c-9d4e-1b3ea0ffd634" providerId="ADAL" clId="{89782204-4179-4144-B97C-E180D138EC4B}" dt="2021-08-29T15:11:40.909" v="25" actId="20577"/>
        <pc:sldMkLst>
          <pc:docMk/>
          <pc:sldMk cId="4132212741" sldId="256"/>
        </pc:sldMkLst>
        <pc:spChg chg="mod">
          <ac:chgData name="Marieke Drabbe" userId="b9b1a049-6b87-453c-9d4e-1b3ea0ffd634" providerId="ADAL" clId="{89782204-4179-4144-B97C-E180D138EC4B}" dt="2021-08-29T15:11:40.909" v="25" actId="20577"/>
          <ac:spMkLst>
            <pc:docMk/>
            <pc:sldMk cId="4132212741" sldId="256"/>
            <ac:spMk id="21" creationId="{00000000-0000-0000-0000-000000000000}"/>
          </ac:spMkLst>
        </pc:spChg>
      </pc:sldChg>
    </pc:docChg>
  </pc:docChgLst>
  <pc:docChgLst>
    <pc:chgData name="Thomas Noordeloos" userId="df9f46e9-7760-4f6a-814f-9e8180d7b46a" providerId="ADAL" clId="{A1192918-6BBA-4E09-A4A3-665DDF0BDB9A}"/>
    <pc:docChg chg="addSld delSld modSld">
      <pc:chgData name="Thomas Noordeloos" userId="df9f46e9-7760-4f6a-814f-9e8180d7b46a" providerId="ADAL" clId="{A1192918-6BBA-4E09-A4A3-665DDF0BDB9A}" dt="2021-11-20T12:33:58.511" v="88" actId="47"/>
      <pc:docMkLst>
        <pc:docMk/>
      </pc:docMkLst>
      <pc:sldChg chg="modSp del mod">
        <pc:chgData name="Thomas Noordeloos" userId="df9f46e9-7760-4f6a-814f-9e8180d7b46a" providerId="ADAL" clId="{A1192918-6BBA-4E09-A4A3-665DDF0BDB9A}" dt="2021-11-20T12:33:58.511" v="88" actId="47"/>
        <pc:sldMkLst>
          <pc:docMk/>
          <pc:sldMk cId="4132212741" sldId="256"/>
        </pc:sldMkLst>
        <pc:spChg chg="mod">
          <ac:chgData name="Thomas Noordeloos" userId="df9f46e9-7760-4f6a-814f-9e8180d7b46a" providerId="ADAL" clId="{A1192918-6BBA-4E09-A4A3-665DDF0BDB9A}" dt="2021-11-19T14:01:46.994" v="62" actId="6549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Thomas Noordeloos" userId="df9f46e9-7760-4f6a-814f-9e8180d7b46a" providerId="ADAL" clId="{A1192918-6BBA-4E09-A4A3-665DDF0BDB9A}" dt="2021-11-19T14:00:40.122" v="60" actId="1076"/>
          <ac:spMkLst>
            <pc:docMk/>
            <pc:sldMk cId="4132212741" sldId="256"/>
            <ac:spMk id="27" creationId="{00000000-0000-0000-0000-000000000000}"/>
          </ac:spMkLst>
        </pc:spChg>
        <pc:spChg chg="mod">
          <ac:chgData name="Thomas Noordeloos" userId="df9f46e9-7760-4f6a-814f-9e8180d7b46a" providerId="ADAL" clId="{A1192918-6BBA-4E09-A4A3-665DDF0BDB9A}" dt="2021-11-19T14:00:30.270" v="59" actId="113"/>
          <ac:spMkLst>
            <pc:docMk/>
            <pc:sldMk cId="4132212741" sldId="256"/>
            <ac:spMk id="28" creationId="{00000000-0000-0000-0000-000000000000}"/>
          </ac:spMkLst>
        </pc:spChg>
        <pc:picChg chg="mod">
          <ac:chgData name="Thomas Noordeloos" userId="df9f46e9-7760-4f6a-814f-9e8180d7b46a" providerId="ADAL" clId="{A1192918-6BBA-4E09-A4A3-665DDF0BDB9A}" dt="2021-11-19T14:00:43.937" v="61" actId="1076"/>
          <ac:picMkLst>
            <pc:docMk/>
            <pc:sldMk cId="4132212741" sldId="256"/>
            <ac:picMk id="33" creationId="{00000000-0000-0000-0000-000000000000}"/>
          </ac:picMkLst>
        </pc:picChg>
        <pc:picChg chg="mod">
          <ac:chgData name="Thomas Noordeloos" userId="df9f46e9-7760-4f6a-814f-9e8180d7b46a" providerId="ADAL" clId="{A1192918-6BBA-4E09-A4A3-665DDF0BDB9A}" dt="2021-11-19T14:00:40.122" v="60" actId="1076"/>
          <ac:picMkLst>
            <pc:docMk/>
            <pc:sldMk cId="4132212741" sldId="256"/>
            <ac:picMk id="34" creationId="{00000000-0000-0000-0000-000000000000}"/>
          </ac:picMkLst>
        </pc:picChg>
      </pc:sldChg>
      <pc:sldChg chg="del">
        <pc:chgData name="Thomas Noordeloos" userId="df9f46e9-7760-4f6a-814f-9e8180d7b46a" providerId="ADAL" clId="{A1192918-6BBA-4E09-A4A3-665DDF0BDB9A}" dt="2021-11-20T12:32:41.225" v="65"/>
        <pc:sldMkLst>
          <pc:docMk/>
          <pc:sldMk cId="1561030740" sldId="257"/>
        </pc:sldMkLst>
      </pc:sldChg>
      <pc:sldChg chg="add del setBg">
        <pc:chgData name="Thomas Noordeloos" userId="df9f46e9-7760-4f6a-814f-9e8180d7b46a" providerId="ADAL" clId="{A1192918-6BBA-4E09-A4A3-665DDF0BDB9A}" dt="2021-11-20T12:32:26.828" v="64"/>
        <pc:sldMkLst>
          <pc:docMk/>
          <pc:sldMk cId="3327322335" sldId="257"/>
        </pc:sldMkLst>
      </pc:sldChg>
      <pc:sldChg chg="del">
        <pc:chgData name="Thomas Noordeloos" userId="df9f46e9-7760-4f6a-814f-9e8180d7b46a" providerId="ADAL" clId="{A1192918-6BBA-4E09-A4A3-665DDF0BDB9A}" dt="2021-11-20T12:33:07.736" v="66" actId="47"/>
        <pc:sldMkLst>
          <pc:docMk/>
          <pc:sldMk cId="3842952452" sldId="257"/>
        </pc:sldMkLst>
      </pc:sldChg>
      <pc:sldChg chg="modSp mod">
        <pc:chgData name="Thomas Noordeloos" userId="df9f46e9-7760-4f6a-814f-9e8180d7b46a" providerId="ADAL" clId="{A1192918-6BBA-4E09-A4A3-665DDF0BDB9A}" dt="2021-11-20T12:33:32.511" v="87" actId="114"/>
        <pc:sldMkLst>
          <pc:docMk/>
          <pc:sldMk cId="108401690" sldId="275"/>
        </pc:sldMkLst>
        <pc:spChg chg="mod">
          <ac:chgData name="Thomas Noordeloos" userId="df9f46e9-7760-4f6a-814f-9e8180d7b46a" providerId="ADAL" clId="{A1192918-6BBA-4E09-A4A3-665DDF0BDB9A}" dt="2021-11-20T12:33:32.511" v="87" actId="114"/>
          <ac:spMkLst>
            <pc:docMk/>
            <pc:sldMk cId="108401690" sldId="275"/>
            <ac:spMk id="2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://www.businessmodelgeneration.com/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s://www.strategyzer.com/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3292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2223 MON LA4 Business Model Canvas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1308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1200" cap="none" spc="0" normalizeH="0" baseline="0" noProof="0">
                <a:ln>
                  <a:noFill/>
                </a:ln>
                <a:solidFill>
                  <a:srgbClr val="000644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36" charset="-128"/>
                <a:cs typeface="Arial" panose="020B0604020202020204" pitchFamily="34" charset="0"/>
              </a:rPr>
              <a:t>Leerdoel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Na het maken van dit leerarrangement kun je: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De verschillende bouwstenen van het BMC benoemen.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36" charset="-128"/>
                <a:cs typeface="+mn-cs"/>
              </a:rPr>
              <a:t>Elke bouwsteen invullen in samenhang met jouw onderneming.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De ontwikkeling van je BMC monitoren en daarop reflecteren.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Aan de hand van je BMC je bedrijf pitchen.  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4" y="2367909"/>
            <a:ext cx="4943772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1200" cap="none" spc="0" normalizeH="0" baseline="0" noProof="0">
                <a:ln>
                  <a:noFill/>
                </a:ln>
                <a:solidFill>
                  <a:srgbClr val="000644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36" charset="-128"/>
                <a:cs typeface="Arial" panose="020B0604020202020204" pitchFamily="34" charset="0"/>
              </a:rPr>
              <a:t>Product 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36" charset="-128"/>
                <a:cs typeface="+mn-cs"/>
              </a:rPr>
              <a:t>Een verslag met daarin een volledig ingevuld BMC zoals de bouwstenen in de reader beschreven zijn.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09544" y="3216402"/>
            <a:ext cx="4943772" cy="310854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 marL="176213" marR="0" lvl="0" indent="-176213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  <a:tab pos="1163638" algn="l"/>
              </a:tabLst>
              <a:defRPr/>
            </a:pPr>
            <a:r>
              <a:rPr kumimoji="0" lang="nl-NL" sz="1400" b="1" i="0" u="none" strike="noStrike" kern="1200" cap="none" spc="0" normalizeH="0" baseline="0" noProof="0">
                <a:ln>
                  <a:noFill/>
                </a:ln>
                <a:solidFill>
                  <a:srgbClr val="000644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36" charset="-128"/>
                <a:cs typeface="Arial" panose="020B0604020202020204" pitchFamily="34" charset="0"/>
              </a:rPr>
              <a:t>Stappen</a:t>
            </a:r>
            <a:r>
              <a: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CCFF33"/>
                </a:solidFill>
                <a:effectLst/>
                <a:uLnTx/>
                <a:uFillTx/>
                <a:latin typeface="Arial" charset="0"/>
                <a:ea typeface="ＭＳ Ｐゴシック" pitchFamily="36" charset="-128"/>
                <a:cs typeface="+mn-cs"/>
              </a:rPr>
              <a:t>			</a:t>
            </a:r>
          </a:p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76213" algn="l"/>
                <a:tab pos="1163638" algn="l"/>
              </a:tabLst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Vul voor je onderneming de 1ste versie in van het BMC. Dit doe je op basis van je eerste verwachtingen. Gebruik hiervoor het </a:t>
            </a:r>
            <a:r>
              <a:rPr kumimoji="0" lang="nl-NL" sz="1300" b="0" i="1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Sustainable</a:t>
            </a: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 </a:t>
            </a:r>
            <a:r>
              <a:rPr kumimoji="0" lang="nl-NL" sz="13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Business Model Canvas format</a:t>
            </a:r>
          </a:p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76213" algn="l"/>
                <a:tab pos="1163638" algn="l"/>
              </a:tabLst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Zorg voor een duidelijke en realistische samenhang tussen de bouwstenen.</a:t>
            </a:r>
          </a:p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76213" algn="l"/>
                <a:tab pos="1163638" algn="l"/>
              </a:tabLst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Aan de hand van de lessen ga je iedere bouwsteen uitlichten en </a:t>
            </a:r>
            <a:r>
              <a:rPr kumimoji="0" lang="nl-NL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verbeteren/versterken</a:t>
            </a: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. </a:t>
            </a:r>
          </a:p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76213" algn="l"/>
                <a:tab pos="1163638" algn="l"/>
              </a:tabLst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Wees </a:t>
            </a:r>
            <a:r>
              <a:rPr kumimoji="0" lang="nl-NL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kritisch</a:t>
            </a: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 op de veranderingen die je aanbrengt; wat heeft een verandering in een bouwsteen voor gevolg op de andere bouwstenen?</a:t>
            </a:r>
          </a:p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76213" algn="l"/>
                <a:tab pos="1163638" algn="l"/>
              </a:tabLst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Aan de hand van je BMC ga je aan de slag met de uitvoering van jullie </a:t>
            </a:r>
            <a:r>
              <a:rPr kumimoji="0" lang="nl-NL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prototype/ try-out.</a:t>
            </a:r>
          </a:p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76213" algn="l"/>
                <a:tab pos="1163638" algn="l"/>
              </a:tabLst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Het </a:t>
            </a:r>
            <a:r>
              <a:rPr kumimoji="0" lang="nl-NL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prototype/ try-out</a:t>
            </a: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 dient voor de Dragons’ Den uitgevoerd te zijn. 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274057" y="4102082"/>
            <a:ext cx="4322575" cy="10919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 marL="457200" marR="0" lvl="0" indent="-457200" algn="l" defTabSz="808038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1200" cap="none" spc="0" normalizeH="0" baseline="0" noProof="0">
                <a:ln>
                  <a:noFill/>
                </a:ln>
                <a:solidFill>
                  <a:srgbClr val="000644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36" charset="-128"/>
                <a:cs typeface="Arial" panose="020B0604020202020204" pitchFamily="34" charset="0"/>
              </a:rPr>
              <a:t>Bronnen</a:t>
            </a:r>
          </a:p>
          <a:p>
            <a:pPr marL="176213" marR="0" lvl="0" indent="-176213" algn="l" defTabSz="457200" rtl="0" eaLnBrk="1" fontAlgn="auto" latinLnBrk="0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76213" algn="l"/>
                <a:tab pos="1163638" algn="l"/>
              </a:tabLst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36" charset="-128"/>
                <a:cs typeface="+mn-cs"/>
              </a:rPr>
              <a:t>Reader BMC (op Wikiwijs)</a:t>
            </a:r>
          </a:p>
          <a:p>
            <a:pPr marL="176213" marR="0" lvl="0" indent="-176213" algn="l" defTabSz="457200" rtl="0" eaLnBrk="1" fontAlgn="auto" latinLnBrk="0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76213" algn="l"/>
                <a:tab pos="1163638" algn="l"/>
              </a:tabLst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36" charset="-128"/>
                <a:cs typeface="+mn-cs"/>
              </a:rPr>
              <a:t>E-Campus </a:t>
            </a:r>
            <a:r>
              <a:rPr kumimoji="0" lang="nl-NL" sz="13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36" charset="-128"/>
                <a:cs typeface="+mn-cs"/>
              </a:rPr>
              <a:t>Qredits</a:t>
            </a: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36" charset="-128"/>
                <a:cs typeface="+mn-cs"/>
              </a:rPr>
              <a:t> (login.e-campus.nl)</a:t>
            </a:r>
            <a:endParaRPr kumimoji="0" lang="nl-NL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itchFamily="36" charset="-128"/>
              <a:cs typeface="+mn-cs"/>
              <a:hlinkClick r:id="rId3"/>
            </a:endParaRPr>
          </a:p>
          <a:p>
            <a:pPr marL="176213" marR="0" lvl="0" indent="-176213" algn="l" defTabSz="457200" rtl="0" eaLnBrk="1" fontAlgn="auto" latinLnBrk="0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76213" algn="l"/>
                <a:tab pos="1163638" algn="l"/>
              </a:tabLst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36" charset="-128"/>
                <a:cs typeface="+mn-cs"/>
                <a:hlinkClick r:id="rId4"/>
              </a:rPr>
              <a:t>https://www.strategyzer.com/</a:t>
            </a:r>
            <a:endParaRPr kumimoji="0" lang="nl-NL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itchFamily="36" charset="-128"/>
              <a:cs typeface="+mn-cs"/>
            </a:endParaRP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274057" y="3203469"/>
            <a:ext cx="4322575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 marL="457200" marR="0" lvl="0" indent="-457200" algn="l" defTabSz="808038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1200" cap="none" spc="0" normalizeH="0" baseline="0" noProof="0">
                <a:ln>
                  <a:noFill/>
                </a:ln>
                <a:solidFill>
                  <a:srgbClr val="000644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36" charset="-128"/>
                <a:cs typeface="Arial" panose="020B0604020202020204" pitchFamily="34" charset="0"/>
              </a:rPr>
              <a:t>Bijeenkomsten &amp; Tijd</a:t>
            </a:r>
          </a:p>
          <a:p>
            <a:pPr marL="171450" marR="0" lvl="0" indent="-171450" algn="l" defTabSz="8080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IBS lessen over BMC en de Nieuwe economie</a:t>
            </a:r>
          </a:p>
          <a:p>
            <a:pPr marL="171450" marR="0" lvl="0" indent="-171450" algn="l" defTabSz="8080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Projecturen 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274057" y="925670"/>
            <a:ext cx="4322576" cy="210826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1200" cap="none" spc="0" normalizeH="0" baseline="0" noProof="0">
                <a:ln>
                  <a:noFill/>
                </a:ln>
                <a:solidFill>
                  <a:srgbClr val="0006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Samenwerking</a:t>
            </a:r>
            <a:r>
              <a: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CCFF33"/>
                </a:solidFill>
                <a:effectLst/>
                <a:uLnTx/>
                <a:uFillTx/>
                <a:latin typeface="Arial" pitchFamily="36" charset="0"/>
                <a:ea typeface="+mn-ea"/>
                <a:cs typeface="ＭＳ Ｐゴシック" pitchFamily="36" charset="-128"/>
              </a:rPr>
              <a:t>		 </a:t>
            </a:r>
          </a:p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Dit product maak je met je groep.</a:t>
            </a:r>
          </a:p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Lever je product in via Teams</a:t>
            </a:r>
          </a:p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Je wordt een groepje feedback </a:t>
            </a:r>
            <a:r>
              <a:rPr kumimoji="0" lang="nl-NL" sz="13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friends</a:t>
            </a: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 geplaatst</a:t>
            </a:r>
          </a:p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Geef feedback op de producten van anderen en ontvang feedback</a:t>
            </a:r>
          </a:p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Beschrijf in je reflectieverslag hoe je het feedback geven ervaren hebt. </a:t>
            </a:r>
          </a:p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Deadline: </a:t>
            </a:r>
            <a:r>
              <a:rPr kumimoji="0" lang="nl-NL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16 januari 2023</a:t>
            </a:r>
          </a:p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Bijeenkomst feedback friends: </a:t>
            </a:r>
            <a:r>
              <a:rPr kumimoji="0" lang="nl-NL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itchFamily="34" charset="0"/>
                <a:cs typeface="Arial" charset="0"/>
              </a:rPr>
              <a:t>20 januari 2023</a:t>
            </a: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5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9477" y="2390443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4490" y="3248352"/>
            <a:ext cx="309679" cy="484146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41758" y="925670"/>
            <a:ext cx="426500" cy="290796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82447" y="4102082"/>
            <a:ext cx="385811" cy="374943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0"/>
          <a:srcRect l="17050" t="33024" r="61669" b="30375"/>
          <a:stretch/>
        </p:blipFill>
        <p:spPr>
          <a:xfrm>
            <a:off x="6655552" y="3203469"/>
            <a:ext cx="385811" cy="373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0169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8D544E-493A-49DC-8C7E-360155C0D785}">
  <ds:schemaRefs>
    <ds:schemaRef ds:uri="2c4f0c93-2979-4f27-aab2-70de95932352"/>
    <ds:schemaRef ds:uri="34354c1b-6b8c-435b-ad50-990538c19557"/>
    <ds:schemaRef ds:uri="47a28104-336f-447d-946e-e305ac2bcd47"/>
    <ds:schemaRef ds:uri="c6f82ce1-f6df-49a5-8b49-cf8409a27aa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B4388ED-9A47-40D0-96C3-80F2B48BB031}">
  <ds:schemaRefs>
    <ds:schemaRef ds:uri="2c4f0c93-2979-4f27-aab2-70de95932352"/>
    <ds:schemaRef ds:uri="c6f82ce1-f6df-49a5-8b49-cf8409a27a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284</Words>
  <Application>Microsoft Office PowerPoint</Application>
  <PresentationFormat>Breedbeeld</PresentationFormat>
  <Paragraphs>31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Thomas Noordeloos</cp:lastModifiedBy>
  <cp:revision>1</cp:revision>
  <dcterms:created xsi:type="dcterms:W3CDTF">2017-04-20T10:37:43Z</dcterms:created>
  <dcterms:modified xsi:type="dcterms:W3CDTF">2022-11-15T10:44:10Z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TriggerFlowInfo">
    <vt:lpwstr/>
  </property>
  <property fmtid="{D5CDD505-2E9C-101B-9397-08002B2CF9AE}" pid="4" name="_ExtendedDescription">
    <vt:lpwstr/>
  </property>
  <property fmtid="{D5CDD505-2E9C-101B-9397-08002B2CF9AE}" pid="5" name="MediaServiceImageTags">
    <vt:lpwstr/>
  </property>
</Properties>
</file>