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1"/>
  </p:notesMasterIdLst>
  <p:sldIdLst>
    <p:sldId id="256" r:id="rId3"/>
    <p:sldId id="257" r:id="rId4"/>
    <p:sldId id="258" r:id="rId5"/>
    <p:sldId id="277" r:id="rId6"/>
    <p:sldId id="278" r:id="rId7"/>
    <p:sldId id="276" r:id="rId8"/>
    <p:sldId id="279" r:id="rId9"/>
    <p:sldId id="280"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96FCFD-249F-45EA-88CF-BD1BE5F2EA9A}" type="datetimeFigureOut">
              <a:rPr lang="nl-NL" smtClean="0"/>
              <a:t>26-1-2020</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68141E-9AE8-4D33-8C35-0D8600A828D5}" type="slidenum">
              <a:rPr lang="nl-NL" smtClean="0"/>
              <a:t>‹nr.›</a:t>
            </a:fld>
            <a:endParaRPr lang="nl-NL"/>
          </a:p>
        </p:txBody>
      </p:sp>
    </p:spTree>
    <p:extLst>
      <p:ext uri="{BB962C8B-B14F-4D97-AF65-F5344CB8AC3E}">
        <p14:creationId xmlns:p14="http://schemas.microsoft.com/office/powerpoint/2010/main" val="9528560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a:xfrm>
            <a:off x="666909" y="4777194"/>
            <a:ext cx="5335270" cy="4987848"/>
          </a:xfrm>
        </p:spPr>
        <p:txBody>
          <a:bodyPr/>
          <a:lstStyle/>
          <a:p>
            <a:r>
              <a:rPr lang="nl-NL" b="1" dirty="0"/>
              <a:t>Centrale zenuwstelsel</a:t>
            </a:r>
          </a:p>
          <a:p>
            <a:r>
              <a:rPr lang="nl-NL" dirty="0"/>
              <a:t>De “draden” van zenuwen komen als dikkere bundels (kabels) samen in de hersenen. </a:t>
            </a:r>
          </a:p>
          <a:p>
            <a:r>
              <a:rPr lang="nl-NL" dirty="0"/>
              <a:t>Dit geldt ook (kabels) voor de zenuwen die vanuit de hersenen het lichaam in gaan. </a:t>
            </a:r>
          </a:p>
          <a:p>
            <a:r>
              <a:rPr lang="nl-NL" dirty="0"/>
              <a:t>Deze kabels lopen door het ruggenmerg die voorzien is van vocht (liquor) wat de kabels beschermd tegen breken of uitdrogen. Daarnaast is een functie van de liquor om voedingsstoffen te transporteren en afvalstoffen te vervoeren. </a:t>
            </a:r>
          </a:p>
          <a:p>
            <a:r>
              <a:rPr lang="nl-NL" dirty="0"/>
              <a:t>Dit liquor wordt ook afgenomen voor diagnostiek bij bijv. meningitis (hersenvliesontsteking) </a:t>
            </a:r>
          </a:p>
          <a:p>
            <a:endParaRPr lang="nl-NL" dirty="0"/>
          </a:p>
          <a:p>
            <a:r>
              <a:rPr lang="nl-NL" b="1" dirty="0"/>
              <a:t>Perifere zenuwstelsel</a:t>
            </a:r>
          </a:p>
          <a:p>
            <a:r>
              <a:rPr lang="nl-NL" dirty="0"/>
              <a:t>Het hele overige zenuwstelsel dat verder in het hele lichaam zit. </a:t>
            </a:r>
          </a:p>
          <a:p>
            <a:endParaRPr lang="nl-NL" dirty="0"/>
          </a:p>
          <a:p>
            <a:r>
              <a:rPr lang="nl-NL" b="1" dirty="0"/>
              <a:t>Onwillekeurig zenuwstelsel</a:t>
            </a:r>
          </a:p>
          <a:p>
            <a:r>
              <a:rPr lang="nl-NL" dirty="0"/>
              <a:t>Deze zenuwen opereren zelfstandig zonder dat de je daar invloed op hebt. (spijsvertering, bloedsomloop </a:t>
            </a:r>
            <a:r>
              <a:rPr lang="nl-NL" dirty="0" err="1"/>
              <a:t>etc</a:t>
            </a:r>
            <a:r>
              <a:rPr lang="nl-NL" dirty="0"/>
              <a:t>)</a:t>
            </a:r>
          </a:p>
          <a:p>
            <a:endParaRPr lang="nl-NL" dirty="0"/>
          </a:p>
          <a:p>
            <a:r>
              <a:rPr lang="nl-NL" b="1" dirty="0"/>
              <a:t>Willekeurig zenuwstelsel</a:t>
            </a:r>
          </a:p>
          <a:p>
            <a:r>
              <a:rPr lang="nl-NL" dirty="0"/>
              <a:t>Er komt een prikkel bij de hersenen binnen en dan heb je een keuze wat je ermee gaat doen. </a:t>
            </a:r>
            <a:r>
              <a:rPr lang="nl-NL" dirty="0" err="1"/>
              <a:t>Bijv</a:t>
            </a:r>
            <a:r>
              <a:rPr lang="nl-NL" dirty="0"/>
              <a:t>, je hoort muziek en dan kun je kiezen om je oren dicht te drukken, mee te zingen of te gaan dansen o.i.d.  </a:t>
            </a:r>
          </a:p>
          <a:p>
            <a:endParaRPr lang="nl-NL" dirty="0"/>
          </a:p>
          <a:p>
            <a:r>
              <a:rPr lang="nl-NL" dirty="0"/>
              <a:t>Speel het filmpje af door erop te dubbelklikken. Het filmpje begint met een reclame van enkele seconden. Daarna begint het filmpje.</a:t>
            </a:r>
          </a:p>
          <a:p>
            <a:r>
              <a:rPr lang="nl-NL" dirty="0"/>
              <a:t>Vertel de studenten dat ze het deel van het </a:t>
            </a:r>
            <a:r>
              <a:rPr lang="nl-NL" dirty="0" err="1"/>
              <a:t>sympatische</a:t>
            </a:r>
            <a:r>
              <a:rPr lang="nl-NL" dirty="0"/>
              <a:t>- en parasympatische zenuwstelsel niet hoeven te kennen voor de toets.  </a:t>
            </a:r>
          </a:p>
        </p:txBody>
      </p:sp>
      <p:sp>
        <p:nvSpPr>
          <p:cNvPr id="4" name="Tijdelijke aanduiding voor dianumm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950BF7B-7B91-463D-8FA5-B6CE8B2DD63E}"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131472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2.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nl-NL"/>
              <a:t>Klik om stijl te bewerken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7" name="Date Placeholder 6"/>
          <p:cNvSpPr>
            <a:spLocks noGrp="1"/>
          </p:cNvSpPr>
          <p:nvPr>
            <p:ph type="dt" sz="half" idx="10"/>
          </p:nvPr>
        </p:nvSpPr>
        <p:spPr/>
        <p:txBody>
          <a:bodyPr/>
          <a:lstStyle/>
          <a:p>
            <a:fld id="{208C6D4A-1012-4332-807F-8491884838AC}" type="datetimeFigureOut">
              <a:rPr lang="nl-NL" smtClean="0"/>
              <a:t>26-1-2020</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C62C8ECD-6B9A-4CFA-BA6B-2A3B300E7739}" type="slidenum">
              <a:rPr lang="nl-NL" smtClean="0"/>
              <a:t>‹nr.›</a:t>
            </a:fld>
            <a:endParaRPr lang="nl-NL"/>
          </a:p>
        </p:txBody>
      </p:sp>
    </p:spTree>
    <p:extLst>
      <p:ext uri="{BB962C8B-B14F-4D97-AF65-F5344CB8AC3E}">
        <p14:creationId xmlns:p14="http://schemas.microsoft.com/office/powerpoint/2010/main" val="278265553"/>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208C6D4A-1012-4332-807F-8491884838AC}" type="datetimeFigureOut">
              <a:rPr lang="nl-NL" smtClean="0"/>
              <a:t>26-1-2020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C62C8ECD-6B9A-4CFA-BA6B-2A3B300E7739}" type="slidenum">
              <a:rPr lang="nl-NL" smtClean="0"/>
              <a:t>‹nr.›</a:t>
            </a:fld>
            <a:endParaRPr lang="nl-NL"/>
          </a:p>
        </p:txBody>
      </p:sp>
    </p:spTree>
    <p:extLst>
      <p:ext uri="{BB962C8B-B14F-4D97-AF65-F5344CB8AC3E}">
        <p14:creationId xmlns:p14="http://schemas.microsoft.com/office/powerpoint/2010/main" val="176504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208C6D4A-1012-4332-807F-8491884838AC}" type="datetimeFigureOut">
              <a:rPr lang="nl-NL" smtClean="0"/>
              <a:t>26-1-2020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C62C8ECD-6B9A-4CFA-BA6B-2A3B300E7739}" type="slidenum">
              <a:rPr lang="nl-NL" smtClean="0"/>
              <a:t>‹nr.›</a:t>
            </a:fld>
            <a:endParaRPr lang="nl-NL"/>
          </a:p>
        </p:txBody>
      </p:sp>
    </p:spTree>
    <p:extLst>
      <p:ext uri="{BB962C8B-B14F-4D97-AF65-F5344CB8AC3E}">
        <p14:creationId xmlns:p14="http://schemas.microsoft.com/office/powerpoint/2010/main" val="15212671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82762"/>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nl-NL"/>
              <a:t>Klik om de stijl te bewerken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000" b="1">
                <a:solidFill>
                  <a:schemeClr val="accent2">
                    <a:lumMod val="75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nl-NL"/>
              <a:t>Klik om de ondertitelstijl van het model te bewerken</a:t>
            </a:r>
            <a:endParaRPr lang="en-US" dirty="0"/>
          </a:p>
        </p:txBody>
      </p:sp>
      <p:sp>
        <p:nvSpPr>
          <p:cNvPr id="4" name="Date Placeholder 3"/>
          <p:cNvSpPr>
            <a:spLocks noGrp="1"/>
          </p:cNvSpPr>
          <p:nvPr>
            <p:ph type="dt" sz="half" idx="10"/>
          </p:nvPr>
        </p:nvSpPr>
        <p:spPr/>
        <p:txBody>
          <a:bodyPr/>
          <a:lstStyle/>
          <a:p>
            <a:fld id="{D91B805F-FF0F-4BAA-A3A3-E4F945D687F8}" type="datetimeFigureOut">
              <a:rPr lang="en-US" dirty="0">
                <a:solidFill>
                  <a:srgbClr val="967E96">
                    <a:lumMod val="50000"/>
                  </a:srgbClr>
                </a:solidFill>
              </a:rPr>
              <a:pPr/>
              <a:t>1/26/2020</a:t>
            </a:fld>
            <a:endParaRPr lang="en-US" dirty="0">
              <a:solidFill>
                <a:srgbClr val="967E96">
                  <a:lumMod val="50000"/>
                </a:srgbClr>
              </a:solidFill>
            </a:endParaRPr>
          </a:p>
        </p:txBody>
      </p:sp>
      <p:sp>
        <p:nvSpPr>
          <p:cNvPr id="5" name="Footer Placeholder 4"/>
          <p:cNvSpPr>
            <a:spLocks noGrp="1"/>
          </p:cNvSpPr>
          <p:nvPr>
            <p:ph type="ftr" sz="quarter" idx="11"/>
          </p:nvPr>
        </p:nvSpPr>
        <p:spPr/>
        <p:txBody>
          <a:bodyPr/>
          <a:lstStyle/>
          <a:p>
            <a:endParaRPr lang="en-US" dirty="0">
              <a:solidFill>
                <a:srgbClr val="967E96">
                  <a:lumMod val="50000"/>
                </a:srgbClr>
              </a:solidFill>
            </a:endParaRPr>
          </a:p>
        </p:txBody>
      </p:sp>
      <p:sp>
        <p:nvSpPr>
          <p:cNvPr id="6" name="Slide Number Placeholder 5"/>
          <p:cNvSpPr>
            <a:spLocks noGrp="1"/>
          </p:cNvSpPr>
          <p:nvPr>
            <p:ph type="sldNum" sz="quarter" idx="12"/>
          </p:nvPr>
        </p:nvSpPr>
        <p:spPr>
          <a:xfrm>
            <a:off x="9592733" y="4289334"/>
            <a:ext cx="1193868" cy="640080"/>
          </a:xfrm>
        </p:spPr>
        <p:txBody>
          <a:bodyPr/>
          <a:lstStyle>
            <a:lvl1pPr>
              <a:defRPr sz="2800" b="1"/>
            </a:lvl1pPr>
          </a:lstStyle>
          <a:p>
            <a:fld id="{4FAB73BC-B049-4115-A692-8D63A059BFB8}" type="slidenum">
              <a:rPr lang="en-US" dirty="0"/>
              <a:pPr/>
              <a:t>‹nr.›</a:t>
            </a:fld>
            <a:endParaRPr lang="en-US" dirty="0"/>
          </a:p>
        </p:txBody>
      </p:sp>
    </p:spTree>
    <p:extLst>
      <p:ext uri="{BB962C8B-B14F-4D97-AF65-F5344CB8AC3E}">
        <p14:creationId xmlns:p14="http://schemas.microsoft.com/office/powerpoint/2010/main" val="33024440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2261F3A6-CC5D-4649-8527-DB0C21FDDFD9}" type="datetimeFigureOut">
              <a:rPr lang="en-US" dirty="0">
                <a:solidFill>
                  <a:srgbClr val="967E96">
                    <a:lumMod val="50000"/>
                  </a:srgbClr>
                </a:solidFill>
              </a:rPr>
              <a:pPr/>
              <a:t>1/26/2020</a:t>
            </a:fld>
            <a:endParaRPr lang="en-US" dirty="0">
              <a:solidFill>
                <a:srgbClr val="967E96">
                  <a:lumMod val="50000"/>
                </a:srgbClr>
              </a:solidFill>
            </a:endParaRPr>
          </a:p>
        </p:txBody>
      </p:sp>
      <p:sp>
        <p:nvSpPr>
          <p:cNvPr id="5" name="Footer Placeholder 4"/>
          <p:cNvSpPr>
            <a:spLocks noGrp="1"/>
          </p:cNvSpPr>
          <p:nvPr>
            <p:ph type="ftr" sz="quarter" idx="11"/>
          </p:nvPr>
        </p:nvSpPr>
        <p:spPr/>
        <p:txBody>
          <a:bodyPr/>
          <a:lstStyle/>
          <a:p>
            <a:endParaRPr lang="en-US" dirty="0">
              <a:solidFill>
                <a:srgbClr val="967E96">
                  <a:lumMod val="50000"/>
                </a:srgb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dirty="0"/>
              <a:pPr/>
              <a:t>‹nr.›</a:t>
            </a:fld>
            <a:endParaRPr lang="en-US" dirty="0"/>
          </a:p>
        </p:txBody>
      </p:sp>
    </p:spTree>
    <p:extLst>
      <p:ext uri="{BB962C8B-B14F-4D97-AF65-F5344CB8AC3E}">
        <p14:creationId xmlns:p14="http://schemas.microsoft.com/office/powerpoint/2010/main" val="20463298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nl-NL"/>
              <a:t>Klik om de stijl te bewerken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b="1">
                <a:solidFill>
                  <a:schemeClr val="accent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a:xfrm>
            <a:off x="8593667" y="6272784"/>
            <a:ext cx="2644309" cy="365125"/>
          </a:xfrm>
        </p:spPr>
        <p:txBody>
          <a:bodyPr/>
          <a:lstStyle>
            <a:lvl1pPr>
              <a:defRPr>
                <a:solidFill>
                  <a:schemeClr val="accent2">
                    <a:lumMod val="50000"/>
                  </a:schemeClr>
                </a:solidFill>
              </a:defRPr>
            </a:lvl1pPr>
          </a:lstStyle>
          <a:p>
            <a:fld id="{5B6F927C-B73E-4F9D-ADFE-F6E23BD7CEE8}" type="datetimeFigureOut">
              <a:rPr lang="en-US" dirty="0">
                <a:solidFill>
                  <a:srgbClr val="967E96">
                    <a:lumMod val="50000"/>
                  </a:srgbClr>
                </a:solidFill>
              </a:rPr>
              <a:pPr/>
              <a:t>1/26/2020</a:t>
            </a:fld>
            <a:endParaRPr lang="en-US" dirty="0">
              <a:solidFill>
                <a:srgbClr val="967E96">
                  <a:lumMod val="50000"/>
                </a:srgbClr>
              </a:solidFill>
            </a:endParaRPr>
          </a:p>
        </p:txBody>
      </p:sp>
      <p:sp>
        <p:nvSpPr>
          <p:cNvPr id="5" name="Footer Placeholder 4"/>
          <p:cNvSpPr>
            <a:spLocks noGrp="1"/>
          </p:cNvSpPr>
          <p:nvPr>
            <p:ph type="ftr" sz="quarter" idx="11"/>
          </p:nvPr>
        </p:nvSpPr>
        <p:spPr>
          <a:xfrm>
            <a:off x="2182708" y="6272784"/>
            <a:ext cx="6327648" cy="365125"/>
          </a:xfrm>
        </p:spPr>
        <p:txBody>
          <a:bodyPr/>
          <a:lstStyle>
            <a:lvl1pPr>
              <a:defRPr>
                <a:solidFill>
                  <a:schemeClr val="accent2">
                    <a:lumMod val="50000"/>
                  </a:schemeClr>
                </a:solidFill>
              </a:defRPr>
            </a:lvl1pPr>
          </a:lstStyle>
          <a:p>
            <a:endParaRPr lang="en-US" dirty="0">
              <a:solidFill>
                <a:srgbClr val="967E96">
                  <a:lumMod val="50000"/>
                </a:srgbClr>
              </a:solidFill>
            </a:endParaRPr>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‹nr.›</a:t>
            </a:fld>
            <a:endParaRPr lang="en-US" dirty="0"/>
          </a:p>
        </p:txBody>
      </p:sp>
    </p:spTree>
    <p:extLst>
      <p:ext uri="{BB962C8B-B14F-4D97-AF65-F5344CB8AC3E}">
        <p14:creationId xmlns:p14="http://schemas.microsoft.com/office/powerpoint/2010/main" val="30907184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65B1FFFF-984A-4EE5-9BF2-EC9310C878F1}" type="datetimeFigureOut">
              <a:rPr lang="en-US" dirty="0">
                <a:solidFill>
                  <a:srgbClr val="967E96">
                    <a:lumMod val="50000"/>
                  </a:srgbClr>
                </a:solidFill>
              </a:rPr>
              <a:pPr/>
              <a:t>1/26/2020</a:t>
            </a:fld>
            <a:endParaRPr lang="en-US" dirty="0">
              <a:solidFill>
                <a:srgbClr val="967E96">
                  <a:lumMod val="50000"/>
                </a:srgbClr>
              </a:solidFill>
            </a:endParaRPr>
          </a:p>
        </p:txBody>
      </p:sp>
      <p:sp>
        <p:nvSpPr>
          <p:cNvPr id="6" name="Footer Placeholder 5"/>
          <p:cNvSpPr>
            <a:spLocks noGrp="1"/>
          </p:cNvSpPr>
          <p:nvPr>
            <p:ph type="ftr" sz="quarter" idx="11"/>
          </p:nvPr>
        </p:nvSpPr>
        <p:spPr/>
        <p:txBody>
          <a:bodyPr/>
          <a:lstStyle/>
          <a:p>
            <a:endParaRPr lang="en-US" dirty="0">
              <a:solidFill>
                <a:srgbClr val="967E96">
                  <a:lumMod val="50000"/>
                </a:srgbClr>
              </a:solidFill>
            </a:endParaRPr>
          </a:p>
        </p:txBody>
      </p:sp>
      <p:sp>
        <p:nvSpPr>
          <p:cNvPr id="7" name="Slide Number Placeholder 6"/>
          <p:cNvSpPr>
            <a:spLocks noGrp="1"/>
          </p:cNvSpPr>
          <p:nvPr>
            <p:ph type="sldNum" sz="quarter" idx="12"/>
          </p:nvPr>
        </p:nvSpPr>
        <p:spPr/>
        <p:txBody>
          <a:bodyPr/>
          <a:lstStyle/>
          <a:p>
            <a:fld id="{4FAB73BC-B049-4115-A692-8D63A059BFB8}" type="slidenum">
              <a:rPr lang="en-US" dirty="0"/>
              <a:pPr/>
              <a:t>‹nr.›</a:t>
            </a:fld>
            <a:endParaRPr lang="en-US" dirty="0"/>
          </a:p>
        </p:txBody>
      </p:sp>
    </p:spTree>
    <p:extLst>
      <p:ext uri="{BB962C8B-B14F-4D97-AF65-F5344CB8AC3E}">
        <p14:creationId xmlns:p14="http://schemas.microsoft.com/office/powerpoint/2010/main" val="11813990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a:t>Klik om de stijl te bewerken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703271C1-B42E-4A60-A25F-0185B888604B}" type="datetimeFigureOut">
              <a:rPr lang="en-US" dirty="0">
                <a:solidFill>
                  <a:srgbClr val="967E96">
                    <a:lumMod val="50000"/>
                  </a:srgbClr>
                </a:solidFill>
              </a:rPr>
              <a:pPr/>
              <a:t>1/26/2020</a:t>
            </a:fld>
            <a:endParaRPr lang="en-US" dirty="0">
              <a:solidFill>
                <a:srgbClr val="967E96">
                  <a:lumMod val="50000"/>
                </a:srgbClr>
              </a:solidFill>
            </a:endParaRPr>
          </a:p>
        </p:txBody>
      </p:sp>
      <p:sp>
        <p:nvSpPr>
          <p:cNvPr id="8" name="Footer Placeholder 7"/>
          <p:cNvSpPr>
            <a:spLocks noGrp="1"/>
          </p:cNvSpPr>
          <p:nvPr>
            <p:ph type="ftr" sz="quarter" idx="11"/>
          </p:nvPr>
        </p:nvSpPr>
        <p:spPr/>
        <p:txBody>
          <a:bodyPr/>
          <a:lstStyle/>
          <a:p>
            <a:endParaRPr lang="en-US" dirty="0">
              <a:solidFill>
                <a:srgbClr val="967E96">
                  <a:lumMod val="50000"/>
                </a:srgbClr>
              </a:solidFill>
            </a:endParaRPr>
          </a:p>
        </p:txBody>
      </p:sp>
      <p:sp>
        <p:nvSpPr>
          <p:cNvPr id="9" name="Slide Number Placeholder 8"/>
          <p:cNvSpPr>
            <a:spLocks noGrp="1"/>
          </p:cNvSpPr>
          <p:nvPr>
            <p:ph type="sldNum" sz="quarter" idx="12"/>
          </p:nvPr>
        </p:nvSpPr>
        <p:spPr/>
        <p:txBody>
          <a:bodyPr/>
          <a:lstStyle/>
          <a:p>
            <a:fld id="{4FAB73BC-B049-4115-A692-8D63A059BFB8}" type="slidenum">
              <a:rPr lang="en-US" dirty="0"/>
              <a:pPr/>
              <a:t>‹nr.›</a:t>
            </a:fld>
            <a:endParaRPr lang="en-US" dirty="0"/>
          </a:p>
        </p:txBody>
      </p:sp>
    </p:spTree>
    <p:extLst>
      <p:ext uri="{BB962C8B-B14F-4D97-AF65-F5344CB8AC3E}">
        <p14:creationId xmlns:p14="http://schemas.microsoft.com/office/powerpoint/2010/main" val="37007391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80416292-3725-4763-8973-4C59F0403D99}" type="datetimeFigureOut">
              <a:rPr lang="en-US" dirty="0">
                <a:solidFill>
                  <a:srgbClr val="967E96">
                    <a:lumMod val="50000"/>
                  </a:srgbClr>
                </a:solidFill>
              </a:rPr>
              <a:pPr/>
              <a:t>1/26/2020</a:t>
            </a:fld>
            <a:endParaRPr lang="en-US" dirty="0">
              <a:solidFill>
                <a:srgbClr val="967E96">
                  <a:lumMod val="50000"/>
                </a:srgbClr>
              </a:solidFill>
            </a:endParaRPr>
          </a:p>
        </p:txBody>
      </p:sp>
      <p:sp>
        <p:nvSpPr>
          <p:cNvPr id="4" name="Footer Placeholder 3"/>
          <p:cNvSpPr>
            <a:spLocks noGrp="1"/>
          </p:cNvSpPr>
          <p:nvPr>
            <p:ph type="ftr" sz="quarter" idx="11"/>
          </p:nvPr>
        </p:nvSpPr>
        <p:spPr/>
        <p:txBody>
          <a:bodyPr/>
          <a:lstStyle/>
          <a:p>
            <a:endParaRPr lang="en-US" dirty="0">
              <a:solidFill>
                <a:srgbClr val="967E96">
                  <a:lumMod val="50000"/>
                </a:srgbClr>
              </a:solidFill>
            </a:endParaRPr>
          </a:p>
        </p:txBody>
      </p:sp>
      <p:sp>
        <p:nvSpPr>
          <p:cNvPr id="5" name="Slide Number Placeholder 4"/>
          <p:cNvSpPr>
            <a:spLocks noGrp="1"/>
          </p:cNvSpPr>
          <p:nvPr>
            <p:ph type="sldNum" sz="quarter" idx="12"/>
          </p:nvPr>
        </p:nvSpPr>
        <p:spPr/>
        <p:txBody>
          <a:bodyPr/>
          <a:lstStyle/>
          <a:p>
            <a:fld id="{4FAB73BC-B049-4115-A692-8D63A059BFB8}" type="slidenum">
              <a:rPr lang="en-US" dirty="0"/>
              <a:pPr/>
              <a:t>‹nr.›</a:t>
            </a:fld>
            <a:endParaRPr lang="en-US" dirty="0"/>
          </a:p>
        </p:txBody>
      </p:sp>
    </p:spTree>
    <p:extLst>
      <p:ext uri="{BB962C8B-B14F-4D97-AF65-F5344CB8AC3E}">
        <p14:creationId xmlns:p14="http://schemas.microsoft.com/office/powerpoint/2010/main" val="22794096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6996D1-8909-469F-911A-4C12C68BF5D9}" type="datetimeFigureOut">
              <a:rPr lang="en-US" dirty="0">
                <a:solidFill>
                  <a:srgbClr val="967E96">
                    <a:lumMod val="50000"/>
                  </a:srgbClr>
                </a:solidFill>
              </a:rPr>
              <a:pPr/>
              <a:t>1/26/2020</a:t>
            </a:fld>
            <a:endParaRPr lang="en-US" dirty="0">
              <a:solidFill>
                <a:srgbClr val="967E96">
                  <a:lumMod val="50000"/>
                </a:srgbClr>
              </a:solidFill>
            </a:endParaRPr>
          </a:p>
        </p:txBody>
      </p:sp>
      <p:sp>
        <p:nvSpPr>
          <p:cNvPr id="3" name="Footer Placeholder 2"/>
          <p:cNvSpPr>
            <a:spLocks noGrp="1"/>
          </p:cNvSpPr>
          <p:nvPr>
            <p:ph type="ftr" sz="quarter" idx="11"/>
          </p:nvPr>
        </p:nvSpPr>
        <p:spPr/>
        <p:txBody>
          <a:bodyPr/>
          <a:lstStyle/>
          <a:p>
            <a:endParaRPr lang="en-US" dirty="0">
              <a:solidFill>
                <a:srgbClr val="967E96">
                  <a:lumMod val="50000"/>
                </a:srgbClr>
              </a:solidFill>
            </a:endParaRPr>
          </a:p>
        </p:txBody>
      </p:sp>
      <p:sp>
        <p:nvSpPr>
          <p:cNvPr id="4" name="Slide Number Placeholder 3"/>
          <p:cNvSpPr>
            <a:spLocks noGrp="1"/>
          </p:cNvSpPr>
          <p:nvPr>
            <p:ph type="sldNum" sz="quarter" idx="12"/>
          </p:nvPr>
        </p:nvSpPr>
        <p:spPr/>
        <p:txBody>
          <a:bodyPr/>
          <a:lstStyle/>
          <a:p>
            <a:fld id="{4FAB73BC-B049-4115-A692-8D63A059BFB8}" type="slidenum">
              <a:rPr lang="en-US" dirty="0"/>
              <a:pPr/>
              <a:t>‹nr.›</a:t>
            </a:fld>
            <a:endParaRPr lang="en-US" dirty="0"/>
          </a:p>
        </p:txBody>
      </p:sp>
    </p:spTree>
    <p:extLst>
      <p:ext uri="{BB962C8B-B14F-4D97-AF65-F5344CB8AC3E}">
        <p14:creationId xmlns:p14="http://schemas.microsoft.com/office/powerpoint/2010/main" val="26298717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nl-NL"/>
              <a:t>Klik om de stijl te bewerken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E16A73BC-5D11-4675-B334-102E1E8C9B50}" type="datetimeFigureOut">
              <a:rPr lang="en-US" dirty="0">
                <a:solidFill>
                  <a:srgbClr val="967E96">
                    <a:lumMod val="50000"/>
                  </a:srgbClr>
                </a:solidFill>
              </a:rPr>
              <a:pPr/>
              <a:t>1/26/2020</a:t>
            </a:fld>
            <a:endParaRPr lang="en-US" dirty="0">
              <a:solidFill>
                <a:srgbClr val="967E96">
                  <a:lumMod val="50000"/>
                </a:srgbClr>
              </a:solidFill>
            </a:endParaRPr>
          </a:p>
        </p:txBody>
      </p:sp>
      <p:sp>
        <p:nvSpPr>
          <p:cNvPr id="6" name="Footer Placeholder 5"/>
          <p:cNvSpPr>
            <a:spLocks noGrp="1"/>
          </p:cNvSpPr>
          <p:nvPr>
            <p:ph type="ftr" sz="quarter" idx="11"/>
          </p:nvPr>
        </p:nvSpPr>
        <p:spPr/>
        <p:txBody>
          <a:bodyPr/>
          <a:lstStyle/>
          <a:p>
            <a:endParaRPr lang="en-US" dirty="0">
              <a:solidFill>
                <a:srgbClr val="967E96">
                  <a:lumMod val="50000"/>
                </a:srgbClr>
              </a:solidFill>
            </a:endParaRPr>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pPr/>
              <a:t>‹nr.›</a:t>
            </a:fld>
            <a:endParaRPr lang="en-US" dirty="0"/>
          </a:p>
        </p:txBody>
      </p:sp>
    </p:spTree>
    <p:extLst>
      <p:ext uri="{BB962C8B-B14F-4D97-AF65-F5344CB8AC3E}">
        <p14:creationId xmlns:p14="http://schemas.microsoft.com/office/powerpoint/2010/main" val="2263747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208C6D4A-1012-4332-807F-8491884838AC}" type="datetimeFigureOut">
              <a:rPr lang="nl-NL" smtClean="0"/>
              <a:t>26-1-2020</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C62C8ECD-6B9A-4CFA-BA6B-2A3B300E7739}" type="slidenum">
              <a:rPr lang="nl-NL" smtClean="0"/>
              <a:t>‹nr.›</a:t>
            </a:fld>
            <a:endParaRPr lang="nl-NL"/>
          </a:p>
        </p:txBody>
      </p:sp>
    </p:spTree>
    <p:extLst>
      <p:ext uri="{BB962C8B-B14F-4D97-AF65-F5344CB8AC3E}">
        <p14:creationId xmlns:p14="http://schemas.microsoft.com/office/powerpoint/2010/main" val="36963013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nl-NL"/>
              <a:t>Klik om de stijl te bewerken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lvl1pPr>
              <a:defRPr>
                <a:solidFill>
                  <a:schemeClr val="accent2">
                    <a:lumMod val="75000"/>
                  </a:schemeClr>
                </a:solidFill>
              </a:defRPr>
            </a:lvl1pPr>
          </a:lstStyle>
          <a:p>
            <a:fld id="{27B8E45F-652B-4E89-8925-000B0AB8FD98}" type="datetimeFigureOut">
              <a:rPr lang="en-US" dirty="0">
                <a:solidFill>
                  <a:srgbClr val="967E96">
                    <a:lumMod val="75000"/>
                  </a:srgbClr>
                </a:solidFill>
              </a:rPr>
              <a:pPr/>
              <a:t>1/26/2020</a:t>
            </a:fld>
            <a:endParaRPr lang="en-US" dirty="0">
              <a:solidFill>
                <a:srgbClr val="967E96">
                  <a:lumMod val="75000"/>
                </a:srgbClr>
              </a:solidFill>
            </a:endParaRPr>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pPr/>
              <a:t>‹nr.›</a:t>
            </a:fld>
            <a:endParaRPr lang="en-US" dirty="0"/>
          </a:p>
        </p:txBody>
      </p:sp>
    </p:spTree>
    <p:extLst>
      <p:ext uri="{BB962C8B-B14F-4D97-AF65-F5344CB8AC3E}">
        <p14:creationId xmlns:p14="http://schemas.microsoft.com/office/powerpoint/2010/main" val="21591994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780B5C51-60B3-48EF-AA78-DB950F30DBA2}" type="datetimeFigureOut">
              <a:rPr lang="en-US" dirty="0">
                <a:solidFill>
                  <a:srgbClr val="967E96">
                    <a:lumMod val="50000"/>
                  </a:srgbClr>
                </a:solidFill>
              </a:rPr>
              <a:pPr/>
              <a:t>1/26/2020</a:t>
            </a:fld>
            <a:endParaRPr lang="en-US" dirty="0">
              <a:solidFill>
                <a:srgbClr val="967E96">
                  <a:lumMod val="50000"/>
                </a:srgbClr>
              </a:solidFill>
            </a:endParaRPr>
          </a:p>
        </p:txBody>
      </p:sp>
      <p:sp>
        <p:nvSpPr>
          <p:cNvPr id="5" name="Footer Placeholder 4"/>
          <p:cNvSpPr>
            <a:spLocks noGrp="1"/>
          </p:cNvSpPr>
          <p:nvPr>
            <p:ph type="ftr" sz="quarter" idx="11"/>
          </p:nvPr>
        </p:nvSpPr>
        <p:spPr/>
        <p:txBody>
          <a:bodyPr/>
          <a:lstStyle/>
          <a:p>
            <a:endParaRPr lang="en-US" dirty="0">
              <a:solidFill>
                <a:srgbClr val="967E96">
                  <a:lumMod val="50000"/>
                </a:srgb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dirty="0"/>
              <a:pPr/>
              <a:t>‹nr.›</a:t>
            </a:fld>
            <a:endParaRPr lang="en-US" dirty="0"/>
          </a:p>
        </p:txBody>
      </p:sp>
    </p:spTree>
    <p:extLst>
      <p:ext uri="{BB962C8B-B14F-4D97-AF65-F5344CB8AC3E}">
        <p14:creationId xmlns:p14="http://schemas.microsoft.com/office/powerpoint/2010/main" val="163440518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nl-NL"/>
              <a:t>Klik om de stijl te bewerken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C35D676B-6E73-4E3B-A9B3-4966DB9B52A5}" type="datetimeFigureOut">
              <a:rPr lang="en-US" dirty="0">
                <a:solidFill>
                  <a:srgbClr val="967E96">
                    <a:lumMod val="50000"/>
                  </a:srgbClr>
                </a:solidFill>
              </a:rPr>
              <a:pPr/>
              <a:t>1/26/2020</a:t>
            </a:fld>
            <a:endParaRPr lang="en-US" dirty="0">
              <a:solidFill>
                <a:srgbClr val="967E96">
                  <a:lumMod val="50000"/>
                </a:srgbClr>
              </a:solidFill>
            </a:endParaRPr>
          </a:p>
        </p:txBody>
      </p:sp>
      <p:sp>
        <p:nvSpPr>
          <p:cNvPr id="5" name="Footer Placeholder 4"/>
          <p:cNvSpPr>
            <a:spLocks noGrp="1"/>
          </p:cNvSpPr>
          <p:nvPr>
            <p:ph type="ftr" sz="quarter" idx="11"/>
          </p:nvPr>
        </p:nvSpPr>
        <p:spPr/>
        <p:txBody>
          <a:bodyPr/>
          <a:lstStyle/>
          <a:p>
            <a:endParaRPr lang="en-US" dirty="0">
              <a:solidFill>
                <a:srgbClr val="967E96">
                  <a:lumMod val="50000"/>
                </a:srgb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dirty="0"/>
              <a:pPr/>
              <a:t>‹nr.›</a:t>
            </a:fld>
            <a:endParaRPr lang="en-US" dirty="0"/>
          </a:p>
        </p:txBody>
      </p:sp>
    </p:spTree>
    <p:extLst>
      <p:ext uri="{BB962C8B-B14F-4D97-AF65-F5344CB8AC3E}">
        <p14:creationId xmlns:p14="http://schemas.microsoft.com/office/powerpoint/2010/main" val="4050982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nl-NL"/>
              <a:t>Klik om stijl te bewerken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7" name="Date Placeholder 6"/>
          <p:cNvSpPr>
            <a:spLocks noGrp="1"/>
          </p:cNvSpPr>
          <p:nvPr>
            <p:ph type="dt" sz="half" idx="10"/>
          </p:nvPr>
        </p:nvSpPr>
        <p:spPr/>
        <p:txBody>
          <a:bodyPr/>
          <a:lstStyle/>
          <a:p>
            <a:fld id="{208C6D4A-1012-4332-807F-8491884838AC}" type="datetimeFigureOut">
              <a:rPr lang="nl-NL" smtClean="0"/>
              <a:t>26-1-2020</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C62C8ECD-6B9A-4CFA-BA6B-2A3B300E7739}" type="slidenum">
              <a:rPr lang="nl-NL" smtClean="0"/>
              <a:t>‹nr.›</a:t>
            </a:fld>
            <a:endParaRPr lang="nl-NL"/>
          </a:p>
        </p:txBody>
      </p:sp>
    </p:spTree>
    <p:extLst>
      <p:ext uri="{BB962C8B-B14F-4D97-AF65-F5344CB8AC3E}">
        <p14:creationId xmlns:p14="http://schemas.microsoft.com/office/powerpoint/2010/main" val="374053638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8" name="Date Placeholder 7"/>
          <p:cNvSpPr>
            <a:spLocks noGrp="1"/>
          </p:cNvSpPr>
          <p:nvPr>
            <p:ph type="dt" sz="half" idx="10"/>
          </p:nvPr>
        </p:nvSpPr>
        <p:spPr/>
        <p:txBody>
          <a:bodyPr/>
          <a:lstStyle/>
          <a:p>
            <a:fld id="{208C6D4A-1012-4332-807F-8491884838AC}" type="datetimeFigureOut">
              <a:rPr lang="nl-NL" smtClean="0"/>
              <a:t>26-1-2020</a:t>
            </a:fld>
            <a:endParaRPr lang="nl-NL"/>
          </a:p>
        </p:txBody>
      </p:sp>
      <p:sp>
        <p:nvSpPr>
          <p:cNvPr id="9" name="Footer Placeholder 8"/>
          <p:cNvSpPr>
            <a:spLocks noGrp="1"/>
          </p:cNvSpPr>
          <p:nvPr>
            <p:ph type="ftr" sz="quarter" idx="11"/>
          </p:nvPr>
        </p:nvSpPr>
        <p:spPr/>
        <p:txBody>
          <a:bodyPr/>
          <a:lstStyle/>
          <a:p>
            <a:endParaRPr lang="nl-NL"/>
          </a:p>
        </p:txBody>
      </p:sp>
      <p:sp>
        <p:nvSpPr>
          <p:cNvPr id="10" name="Slide Number Placeholder 9"/>
          <p:cNvSpPr>
            <a:spLocks noGrp="1"/>
          </p:cNvSpPr>
          <p:nvPr>
            <p:ph type="sldNum" sz="quarter" idx="12"/>
          </p:nvPr>
        </p:nvSpPr>
        <p:spPr/>
        <p:txBody>
          <a:bodyPr/>
          <a:lstStyle/>
          <a:p>
            <a:fld id="{C62C8ECD-6B9A-4CFA-BA6B-2A3B300E7739}" type="slidenum">
              <a:rPr lang="nl-NL" smtClean="0"/>
              <a:t>‹nr.›</a:t>
            </a:fld>
            <a:endParaRPr lang="nl-NL"/>
          </a:p>
        </p:txBody>
      </p:sp>
    </p:spTree>
    <p:extLst>
      <p:ext uri="{BB962C8B-B14F-4D97-AF65-F5344CB8AC3E}">
        <p14:creationId xmlns:p14="http://schemas.microsoft.com/office/powerpoint/2010/main" val="2145944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583436" y="3143250"/>
            <a:ext cx="4270248" cy="2596776"/>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7" name="Date Placeholder 6"/>
          <p:cNvSpPr>
            <a:spLocks noGrp="1"/>
          </p:cNvSpPr>
          <p:nvPr>
            <p:ph type="dt" sz="half" idx="10"/>
          </p:nvPr>
        </p:nvSpPr>
        <p:spPr/>
        <p:txBody>
          <a:bodyPr/>
          <a:lstStyle/>
          <a:p>
            <a:fld id="{208C6D4A-1012-4332-807F-8491884838AC}" type="datetimeFigureOut">
              <a:rPr lang="nl-NL" smtClean="0"/>
              <a:t>26-1-2020</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C62C8ECD-6B9A-4CFA-BA6B-2A3B300E7739}" type="slidenum">
              <a:rPr lang="nl-NL" smtClean="0"/>
              <a:t>‹nr.›</a:t>
            </a:fld>
            <a:endParaRPr lang="nl-NL"/>
          </a:p>
        </p:txBody>
      </p:sp>
      <p:sp>
        <p:nvSpPr>
          <p:cNvPr id="10" name="Title 9"/>
          <p:cNvSpPr>
            <a:spLocks noGrp="1"/>
          </p:cNvSpPr>
          <p:nvPr>
            <p:ph type="title"/>
          </p:nvPr>
        </p:nvSpPr>
        <p:spPr/>
        <p:txBody>
          <a:bodyPr/>
          <a:lstStyle/>
          <a:p>
            <a:r>
              <a:rPr lang="nl-NL"/>
              <a:t>Klik om stijl te bewerken</a:t>
            </a:r>
            <a:endParaRPr lang="en-US" dirty="0"/>
          </a:p>
        </p:txBody>
      </p:sp>
    </p:spTree>
    <p:extLst>
      <p:ext uri="{BB962C8B-B14F-4D97-AF65-F5344CB8AC3E}">
        <p14:creationId xmlns:p14="http://schemas.microsoft.com/office/powerpoint/2010/main" val="12853557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208C6D4A-1012-4332-807F-8491884838AC}" type="datetimeFigureOut">
              <a:rPr lang="nl-NL" smtClean="0"/>
              <a:t>26-1-2020</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C62C8ECD-6B9A-4CFA-BA6B-2A3B300E7739}" type="slidenum">
              <a:rPr lang="nl-NL" smtClean="0"/>
              <a:t>‹nr.›</a:t>
            </a:fld>
            <a:endParaRPr lang="nl-NL"/>
          </a:p>
        </p:txBody>
      </p:sp>
    </p:spTree>
    <p:extLst>
      <p:ext uri="{BB962C8B-B14F-4D97-AF65-F5344CB8AC3E}">
        <p14:creationId xmlns:p14="http://schemas.microsoft.com/office/powerpoint/2010/main" val="983740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8C6D4A-1012-4332-807F-8491884838AC}" type="datetimeFigureOut">
              <a:rPr lang="nl-NL" smtClean="0"/>
              <a:t>26-1-2020</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C62C8ECD-6B9A-4CFA-BA6B-2A3B300E7739}" type="slidenum">
              <a:rPr lang="nl-NL" smtClean="0"/>
              <a:t>‹nr.›</a:t>
            </a:fld>
            <a:endParaRPr lang="nl-NL"/>
          </a:p>
        </p:txBody>
      </p:sp>
    </p:spTree>
    <p:extLst>
      <p:ext uri="{BB962C8B-B14F-4D97-AF65-F5344CB8AC3E}">
        <p14:creationId xmlns:p14="http://schemas.microsoft.com/office/powerpoint/2010/main" val="176611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nl-NL"/>
              <a:t>Klik om stijl te bewerken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9" name="Date Placeholder 8"/>
          <p:cNvSpPr>
            <a:spLocks noGrp="1"/>
          </p:cNvSpPr>
          <p:nvPr>
            <p:ph type="dt" sz="half" idx="10"/>
          </p:nvPr>
        </p:nvSpPr>
        <p:spPr/>
        <p:txBody>
          <a:bodyPr/>
          <a:lstStyle/>
          <a:p>
            <a:fld id="{208C6D4A-1012-4332-807F-8491884838AC}" type="datetimeFigureOut">
              <a:rPr lang="nl-NL" smtClean="0"/>
              <a:t>26-1-2020</a:t>
            </a:fld>
            <a:endParaRPr lang="nl-NL"/>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nl-NL"/>
          </a:p>
        </p:txBody>
      </p:sp>
      <p:sp>
        <p:nvSpPr>
          <p:cNvPr id="11" name="Slide Number Placeholder 10"/>
          <p:cNvSpPr>
            <a:spLocks noGrp="1"/>
          </p:cNvSpPr>
          <p:nvPr>
            <p:ph type="sldNum" sz="quarter" idx="12"/>
          </p:nvPr>
        </p:nvSpPr>
        <p:spPr/>
        <p:txBody>
          <a:bodyPr/>
          <a:lstStyle/>
          <a:p>
            <a:fld id="{C62C8ECD-6B9A-4CFA-BA6B-2A3B300E7739}" type="slidenum">
              <a:rPr lang="nl-NL" smtClean="0"/>
              <a:t>‹nr.›</a:t>
            </a:fld>
            <a:endParaRPr lang="nl-NL"/>
          </a:p>
        </p:txBody>
      </p:sp>
    </p:spTree>
    <p:extLst>
      <p:ext uri="{BB962C8B-B14F-4D97-AF65-F5344CB8AC3E}">
        <p14:creationId xmlns:p14="http://schemas.microsoft.com/office/powerpoint/2010/main" val="2060991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nl-NL"/>
              <a:t>Klik om stijl te bewerken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208C6D4A-1012-4332-807F-8491884838AC}" type="datetimeFigureOut">
              <a:rPr lang="nl-NL" smtClean="0"/>
              <a:t>26-1-2020</a:t>
            </a:fld>
            <a:endParaRPr lang="nl-NL"/>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nl-NL"/>
          </a:p>
        </p:txBody>
      </p:sp>
      <p:sp>
        <p:nvSpPr>
          <p:cNvPr id="10" name="Slide Number Placeholder 9"/>
          <p:cNvSpPr>
            <a:spLocks noGrp="1"/>
          </p:cNvSpPr>
          <p:nvPr>
            <p:ph type="sldNum" sz="quarter" idx="12"/>
          </p:nvPr>
        </p:nvSpPr>
        <p:spPr/>
        <p:txBody>
          <a:bodyPr/>
          <a:lstStyle/>
          <a:p>
            <a:fld id="{C62C8ECD-6B9A-4CFA-BA6B-2A3B300E7739}" type="slidenum">
              <a:rPr lang="nl-NL" smtClean="0"/>
              <a:t>‹nr.›</a:t>
            </a:fld>
            <a:endParaRPr lang="nl-NL"/>
          </a:p>
        </p:txBody>
      </p:sp>
    </p:spTree>
    <p:extLst>
      <p:ext uri="{BB962C8B-B14F-4D97-AF65-F5344CB8AC3E}">
        <p14:creationId xmlns:p14="http://schemas.microsoft.com/office/powerpoint/2010/main" val="467182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208C6D4A-1012-4332-807F-8491884838AC}" type="datetimeFigureOut">
              <a:rPr lang="nl-NL" smtClean="0"/>
              <a:t>26-1-2020</a:t>
            </a:fld>
            <a:endParaRPr lang="nl-NL"/>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nl-NL"/>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C62C8ECD-6B9A-4CFA-BA6B-2A3B300E7739}" type="slidenum">
              <a:rPr lang="nl-NL" smtClean="0"/>
              <a:t>‹nr.›</a:t>
            </a:fld>
            <a:endParaRPr lang="nl-NL"/>
          </a:p>
        </p:txBody>
      </p:sp>
    </p:spTree>
    <p:extLst>
      <p:ext uri="{BB962C8B-B14F-4D97-AF65-F5344CB8AC3E}">
        <p14:creationId xmlns:p14="http://schemas.microsoft.com/office/powerpoint/2010/main" val="29000946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nl-NL"/>
              <a:t>Klik om de stijl te bewerken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accent2">
                    <a:lumMod val="50000"/>
                  </a:schemeClr>
                </a:solidFill>
              </a:defRPr>
            </a:lvl1pPr>
          </a:lstStyle>
          <a:p>
            <a:fld id="{C4A3462A-2D5B-48AF-A3D4-EF8A90A50A80}" type="datetimeFigureOut">
              <a:rPr lang="en-US" dirty="0">
                <a:solidFill>
                  <a:srgbClr val="967E96">
                    <a:lumMod val="50000"/>
                  </a:srgbClr>
                </a:solidFill>
              </a:rPr>
              <a:pPr/>
              <a:t>1/26/2020</a:t>
            </a:fld>
            <a:endParaRPr lang="en-US" dirty="0">
              <a:solidFill>
                <a:srgbClr val="967E96">
                  <a:lumMod val="50000"/>
                </a:srgbClr>
              </a:solidFill>
            </a:endParaRPr>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accent2">
                    <a:lumMod val="50000"/>
                  </a:schemeClr>
                </a:solidFill>
              </a:defRPr>
            </a:lvl1pPr>
          </a:lstStyle>
          <a:p>
            <a:endParaRPr lang="en-US" dirty="0">
              <a:solidFill>
                <a:srgbClr val="967E96">
                  <a:lumMod val="50000"/>
                </a:srgbClr>
              </a:solidFill>
            </a:endParaRPr>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2">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‹nr.›</a:t>
            </a:fld>
            <a:endParaRPr lang="en-US" dirty="0"/>
          </a:p>
        </p:txBody>
      </p:sp>
    </p:spTree>
    <p:extLst>
      <p:ext uri="{BB962C8B-B14F-4D97-AF65-F5344CB8AC3E}">
        <p14:creationId xmlns:p14="http://schemas.microsoft.com/office/powerpoint/2010/main" val="223339037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914400" rtl="0" eaLnBrk="1" latinLnBrk="0" hangingPunct="1">
        <a:lnSpc>
          <a:spcPct val="90000"/>
        </a:lnSpc>
        <a:spcBef>
          <a:spcPct val="0"/>
        </a:spcBef>
        <a:buNone/>
        <a:defRPr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hyperlink" Target="https://www.youtube.com/watch?v=mcVnfY-fPTk" TargetMode="External"/><Relationship Id="rId4" Type="http://schemas.openxmlformats.org/officeDocument/2006/relationships/hyperlink" Target="https://www.youtube.com/watch?v=WSmpahhgZBE"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152360-BF1D-4593-98A9-71729E4E7A18}"/>
              </a:ext>
            </a:extLst>
          </p:cNvPr>
          <p:cNvSpPr>
            <a:spLocks noGrp="1"/>
          </p:cNvSpPr>
          <p:nvPr>
            <p:ph type="ctrTitle"/>
          </p:nvPr>
        </p:nvSpPr>
        <p:spPr/>
        <p:txBody>
          <a:bodyPr/>
          <a:lstStyle/>
          <a:p>
            <a:r>
              <a:rPr lang="nl-NL" dirty="0"/>
              <a:t>Anatomie en fysiologie </a:t>
            </a:r>
          </a:p>
        </p:txBody>
      </p:sp>
      <p:sp>
        <p:nvSpPr>
          <p:cNvPr id="3" name="Ondertitel 2">
            <a:extLst>
              <a:ext uri="{FF2B5EF4-FFF2-40B4-BE49-F238E27FC236}">
                <a16:creationId xmlns:a16="http://schemas.microsoft.com/office/drawing/2014/main" id="{E4E0B7BF-EEE3-4324-8C2C-617C1016E3F6}"/>
              </a:ext>
            </a:extLst>
          </p:cNvPr>
          <p:cNvSpPr>
            <a:spLocks noGrp="1"/>
          </p:cNvSpPr>
          <p:nvPr>
            <p:ph type="subTitle" idx="1"/>
          </p:nvPr>
        </p:nvSpPr>
        <p:spPr/>
        <p:txBody>
          <a:bodyPr/>
          <a:lstStyle/>
          <a:p>
            <a:r>
              <a:rPr lang="nl-NL" dirty="0"/>
              <a:t>Les 7</a:t>
            </a:r>
          </a:p>
          <a:p>
            <a:r>
              <a:rPr lang="nl-NL" dirty="0"/>
              <a:t>Het zenuwstelsel </a:t>
            </a:r>
          </a:p>
        </p:txBody>
      </p:sp>
    </p:spTree>
    <p:extLst>
      <p:ext uri="{BB962C8B-B14F-4D97-AF65-F5344CB8AC3E}">
        <p14:creationId xmlns:p14="http://schemas.microsoft.com/office/powerpoint/2010/main" val="1492099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27554D7-7F8F-460E-B798-FCFB6880C2E9}"/>
              </a:ext>
            </a:extLst>
          </p:cNvPr>
          <p:cNvSpPr>
            <a:spLocks noGrp="1"/>
          </p:cNvSpPr>
          <p:nvPr>
            <p:ph type="title"/>
          </p:nvPr>
        </p:nvSpPr>
        <p:spPr/>
        <p:txBody>
          <a:bodyPr/>
          <a:lstStyle/>
          <a:p>
            <a:r>
              <a:rPr lang="nl-NL" dirty="0"/>
              <a:t>Zenuwen </a:t>
            </a:r>
          </a:p>
        </p:txBody>
      </p:sp>
      <p:sp>
        <p:nvSpPr>
          <p:cNvPr id="3" name="Tijdelijke aanduiding voor inhoud 2">
            <a:extLst>
              <a:ext uri="{FF2B5EF4-FFF2-40B4-BE49-F238E27FC236}">
                <a16:creationId xmlns:a16="http://schemas.microsoft.com/office/drawing/2014/main" id="{9A6849A9-78D9-49BE-8059-BE7FE4EAC5FC}"/>
              </a:ext>
            </a:extLst>
          </p:cNvPr>
          <p:cNvSpPr>
            <a:spLocks noGrp="1"/>
          </p:cNvSpPr>
          <p:nvPr>
            <p:ph idx="1"/>
          </p:nvPr>
        </p:nvSpPr>
        <p:spPr/>
        <p:txBody>
          <a:bodyPr/>
          <a:lstStyle/>
          <a:p>
            <a:r>
              <a:rPr lang="nl-NL" dirty="0"/>
              <a:t>Zenuwen zijn een verzameling van “draadjes” in het lichaam die uiteindelijk allemaal samenkomen in de hersenen. Dus de hersenen zijn het centrale aansturingspunt van de zenuwen. </a:t>
            </a:r>
          </a:p>
          <a:p>
            <a:r>
              <a:rPr lang="nl-NL" dirty="0"/>
              <a:t>Prikkels kunnen van buiten het lichaam komen (via zintuigen die iets zien of vuur voelen </a:t>
            </a:r>
            <a:r>
              <a:rPr lang="nl-NL" dirty="0" err="1"/>
              <a:t>etc</a:t>
            </a:r>
            <a:r>
              <a:rPr lang="nl-NL" dirty="0"/>
              <a:t>) of van binnenuit het lichaam (Bijv. spijsverteringsstelsel, ademhaling </a:t>
            </a:r>
            <a:r>
              <a:rPr lang="nl-NL" dirty="0" err="1"/>
              <a:t>etc</a:t>
            </a:r>
            <a:r>
              <a:rPr lang="nl-NL" dirty="0"/>
              <a:t>) </a:t>
            </a:r>
            <a:r>
              <a:rPr lang="nl-NL" b="1" dirty="0"/>
              <a:t>Alle </a:t>
            </a:r>
            <a:r>
              <a:rPr lang="nl-NL" dirty="0"/>
              <a:t>prikkels komen binnen in de hersenen en daar wordt een vervolg actie bepaald. </a:t>
            </a:r>
          </a:p>
          <a:p>
            <a:r>
              <a:rPr lang="nl-NL" dirty="0"/>
              <a:t>Je kunt zenuwen op drie manieren onderscheiden: </a:t>
            </a:r>
            <a:r>
              <a:rPr lang="nl-NL" i="1" dirty="0"/>
              <a:t>sensorisch en motorisch, centraal en perifeer, onwillekeurig en willekeurig. </a:t>
            </a:r>
          </a:p>
          <a:p>
            <a:pPr marL="0" indent="0">
              <a:buNone/>
            </a:pPr>
            <a:endParaRPr lang="nl-NL" dirty="0"/>
          </a:p>
        </p:txBody>
      </p:sp>
    </p:spTree>
    <p:extLst>
      <p:ext uri="{BB962C8B-B14F-4D97-AF65-F5344CB8AC3E}">
        <p14:creationId xmlns:p14="http://schemas.microsoft.com/office/powerpoint/2010/main" val="3397789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FA3284-C63D-41EA-9C92-0D1887650A13}"/>
              </a:ext>
            </a:extLst>
          </p:cNvPr>
          <p:cNvSpPr>
            <a:spLocks noGrp="1"/>
          </p:cNvSpPr>
          <p:nvPr>
            <p:ph type="title"/>
          </p:nvPr>
        </p:nvSpPr>
        <p:spPr>
          <a:xfrm>
            <a:off x="2231136" y="964692"/>
            <a:ext cx="7729728" cy="1188720"/>
          </a:xfrm>
        </p:spPr>
        <p:txBody>
          <a:bodyPr/>
          <a:lstStyle/>
          <a:p>
            <a:r>
              <a:rPr lang="nl-NL"/>
              <a:t>Sensorische en motorische zenuwen</a:t>
            </a:r>
            <a:endParaRPr lang="nl-NL" dirty="0"/>
          </a:p>
        </p:txBody>
      </p:sp>
      <p:sp>
        <p:nvSpPr>
          <p:cNvPr id="3" name="Tijdelijke aanduiding voor inhoud 2">
            <a:extLst>
              <a:ext uri="{FF2B5EF4-FFF2-40B4-BE49-F238E27FC236}">
                <a16:creationId xmlns:a16="http://schemas.microsoft.com/office/drawing/2014/main" id="{07B1AC88-DC97-4FAA-8769-90F98AEF690B}"/>
              </a:ext>
            </a:extLst>
          </p:cNvPr>
          <p:cNvSpPr>
            <a:spLocks noGrp="1"/>
          </p:cNvSpPr>
          <p:nvPr>
            <p:ph idx="1"/>
          </p:nvPr>
        </p:nvSpPr>
        <p:spPr/>
        <p:txBody>
          <a:bodyPr/>
          <a:lstStyle/>
          <a:p>
            <a:r>
              <a:rPr lang="nl-NL" dirty="0"/>
              <a:t>Er is onderscheid tussen:</a:t>
            </a:r>
          </a:p>
          <a:p>
            <a:pPr>
              <a:buFontTx/>
              <a:buChar char="-"/>
            </a:pPr>
            <a:r>
              <a:rPr lang="nl-NL" dirty="0"/>
              <a:t>Sensorische zenuwen:  </a:t>
            </a:r>
            <a:r>
              <a:rPr lang="nl-NL" i="1" dirty="0"/>
              <a:t>geleiden een prikkel naar de hersenen. Als het donker wordt stuurt je oog een sensorische prikkel naar de hersenen.</a:t>
            </a:r>
            <a:endParaRPr lang="nl-NL" dirty="0"/>
          </a:p>
          <a:p>
            <a:pPr>
              <a:buFontTx/>
              <a:buChar char="-"/>
            </a:pPr>
            <a:r>
              <a:rPr lang="nl-NL" dirty="0"/>
              <a:t>Motorische zenuwen:  </a:t>
            </a:r>
            <a:r>
              <a:rPr lang="nl-NL" i="1" dirty="0"/>
              <a:t>de hersenen geven een motorische prikkel die de gewenste actie uitvoert. Jij komt in actie door het licht aan te doen.</a:t>
            </a:r>
            <a:endParaRPr lang="nl-NL" dirty="0"/>
          </a:p>
        </p:txBody>
      </p:sp>
    </p:spTree>
    <p:extLst>
      <p:ext uri="{BB962C8B-B14F-4D97-AF65-F5344CB8AC3E}">
        <p14:creationId xmlns:p14="http://schemas.microsoft.com/office/powerpoint/2010/main" val="30955291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5B8A7F-4362-4D0F-9654-2B74D3C24364}"/>
              </a:ext>
            </a:extLst>
          </p:cNvPr>
          <p:cNvSpPr>
            <a:spLocks noGrp="1"/>
          </p:cNvSpPr>
          <p:nvPr>
            <p:ph type="title"/>
          </p:nvPr>
        </p:nvSpPr>
        <p:spPr/>
        <p:txBody>
          <a:bodyPr/>
          <a:lstStyle/>
          <a:p>
            <a:r>
              <a:rPr lang="nl-NL" dirty="0"/>
              <a:t>Centraal en perifeer zenuwstelsel</a:t>
            </a:r>
          </a:p>
        </p:txBody>
      </p:sp>
      <p:sp>
        <p:nvSpPr>
          <p:cNvPr id="3" name="Tijdelijke aanduiding voor inhoud 2">
            <a:extLst>
              <a:ext uri="{FF2B5EF4-FFF2-40B4-BE49-F238E27FC236}">
                <a16:creationId xmlns:a16="http://schemas.microsoft.com/office/drawing/2014/main" id="{6A1111DF-C05D-4528-BE95-A789C98001D1}"/>
              </a:ext>
            </a:extLst>
          </p:cNvPr>
          <p:cNvSpPr>
            <a:spLocks noGrp="1"/>
          </p:cNvSpPr>
          <p:nvPr>
            <p:ph idx="1"/>
          </p:nvPr>
        </p:nvSpPr>
        <p:spPr/>
        <p:txBody>
          <a:bodyPr/>
          <a:lstStyle/>
          <a:p>
            <a:r>
              <a:rPr lang="nl-NL" dirty="0"/>
              <a:t>Centraal: </a:t>
            </a:r>
            <a:r>
              <a:rPr lang="nl-NL" i="1" dirty="0"/>
              <a:t> Hersenen + ruggenmerg. Hier lopen bundels van zenuwen in kabels. Ter bescherming liggen deze kabels in liquor (vocht). Zie de afbeelding in dia 6.</a:t>
            </a:r>
          </a:p>
          <a:p>
            <a:r>
              <a:rPr lang="nl-NL" dirty="0"/>
              <a:t>Perifeer: </a:t>
            </a:r>
            <a:r>
              <a:rPr lang="nl-NL" i="1" dirty="0"/>
              <a:t> Stelsel van veel zenuwen met grote en kleine vertakkingen, verspreid over de rest van het lichaam.</a:t>
            </a:r>
          </a:p>
          <a:p>
            <a:pPr marL="0" indent="0">
              <a:buNone/>
            </a:pPr>
            <a:endParaRPr lang="nl-NL" dirty="0"/>
          </a:p>
        </p:txBody>
      </p:sp>
    </p:spTree>
    <p:extLst>
      <p:ext uri="{BB962C8B-B14F-4D97-AF65-F5344CB8AC3E}">
        <p14:creationId xmlns:p14="http://schemas.microsoft.com/office/powerpoint/2010/main" val="20510929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4474A3-8245-40E0-A462-3F9C1D78AB12}"/>
              </a:ext>
            </a:extLst>
          </p:cNvPr>
          <p:cNvSpPr>
            <a:spLocks noGrp="1"/>
          </p:cNvSpPr>
          <p:nvPr>
            <p:ph type="title"/>
          </p:nvPr>
        </p:nvSpPr>
        <p:spPr/>
        <p:txBody>
          <a:bodyPr/>
          <a:lstStyle/>
          <a:p>
            <a:r>
              <a:rPr lang="nl-NL" dirty="0"/>
              <a:t>Onwillekeurig en willekeurig</a:t>
            </a:r>
          </a:p>
        </p:txBody>
      </p:sp>
      <p:sp>
        <p:nvSpPr>
          <p:cNvPr id="3" name="Tijdelijke aanduiding voor inhoud 2">
            <a:extLst>
              <a:ext uri="{FF2B5EF4-FFF2-40B4-BE49-F238E27FC236}">
                <a16:creationId xmlns:a16="http://schemas.microsoft.com/office/drawing/2014/main" id="{6B8E077C-F324-40E5-8D6B-5464411BCED5}"/>
              </a:ext>
            </a:extLst>
          </p:cNvPr>
          <p:cNvSpPr>
            <a:spLocks noGrp="1"/>
          </p:cNvSpPr>
          <p:nvPr>
            <p:ph idx="1"/>
          </p:nvPr>
        </p:nvSpPr>
        <p:spPr/>
        <p:txBody>
          <a:bodyPr/>
          <a:lstStyle/>
          <a:p>
            <a:r>
              <a:rPr lang="nl-NL" dirty="0"/>
              <a:t>Onwillekeurig (autonoom):  </a:t>
            </a:r>
            <a:r>
              <a:rPr lang="nl-NL" i="1" dirty="0"/>
              <a:t>stuurt spijsvertering, bloedsomloop, reflexen. Hier heb je geen invloed op.</a:t>
            </a:r>
          </a:p>
          <a:p>
            <a:r>
              <a:rPr lang="nl-NL" dirty="0"/>
              <a:t>Willekeurig:  </a:t>
            </a:r>
            <a:r>
              <a:rPr lang="nl-NL" i="1" dirty="0"/>
              <a:t>Hier heb je wel invloed op.</a:t>
            </a:r>
            <a:endParaRPr lang="nl-NL" dirty="0"/>
          </a:p>
        </p:txBody>
      </p:sp>
    </p:spTree>
    <p:extLst>
      <p:ext uri="{BB962C8B-B14F-4D97-AF65-F5344CB8AC3E}">
        <p14:creationId xmlns:p14="http://schemas.microsoft.com/office/powerpoint/2010/main" val="2555250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endParaRPr lang="nl-NL" dirty="0"/>
          </a:p>
          <a:p>
            <a:endParaRPr lang="nl-NL" dirty="0"/>
          </a:p>
        </p:txBody>
      </p:sp>
      <p:pic>
        <p:nvPicPr>
          <p:cNvPr id="4" name="Afbeelding 3"/>
          <p:cNvPicPr>
            <a:picLocks noChangeAspect="1"/>
          </p:cNvPicPr>
          <p:nvPr/>
        </p:nvPicPr>
        <p:blipFill>
          <a:blip r:embed="rId3"/>
          <a:stretch>
            <a:fillRect/>
          </a:stretch>
        </p:blipFill>
        <p:spPr>
          <a:xfrm>
            <a:off x="405841" y="484632"/>
            <a:ext cx="7345777" cy="5921581"/>
          </a:xfrm>
          <a:prstGeom prst="rect">
            <a:avLst/>
          </a:prstGeom>
        </p:spPr>
      </p:pic>
      <p:sp>
        <p:nvSpPr>
          <p:cNvPr id="5" name="Tekstvak 4"/>
          <p:cNvSpPr txBox="1"/>
          <p:nvPr/>
        </p:nvSpPr>
        <p:spPr>
          <a:xfrm>
            <a:off x="7626927" y="1642272"/>
            <a:ext cx="3938155" cy="5009064"/>
          </a:xfrm>
          <a:prstGeom prst="rect">
            <a:avLst/>
          </a:prstGeom>
          <a:noFill/>
        </p:spPr>
        <p:txBody>
          <a:bodyPr wrap="square" rtlCol="0">
            <a:spAutoFit/>
          </a:bodyP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1800" b="0" i="0" u="none" strike="noStrike" kern="1200" cap="none" spc="0" normalizeH="0" baseline="0" noProof="0" dirty="0">
                <a:ln>
                  <a:noFill/>
                </a:ln>
                <a:solidFill>
                  <a:prstClr val="black"/>
                </a:solidFill>
                <a:effectLst/>
                <a:uLnTx/>
                <a:uFillTx/>
                <a:latin typeface="Bookman Old Style" panose="02050604050505020204"/>
                <a:ea typeface="+mn-ea"/>
                <a:cs typeface="+mn-cs"/>
              </a:rPr>
              <a:t>In hersenen komen veel zenuwen samen</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dirty="0">
              <a:ln>
                <a:noFill/>
              </a:ln>
              <a:solidFill>
                <a:prstClr val="black"/>
              </a:solidFill>
              <a:effectLst/>
              <a:uLnTx/>
              <a:uFillTx/>
              <a:latin typeface="Bookman Old Style" panose="02050604050505020204"/>
              <a:ea typeface="+mn-ea"/>
              <a:cs typeface="+mn-cs"/>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1800" b="0" i="0" u="none" strike="noStrike" kern="1200" cap="none" spc="0" normalizeH="0" baseline="0" noProof="0" dirty="0">
                <a:ln>
                  <a:noFill/>
                </a:ln>
                <a:solidFill>
                  <a:prstClr val="black"/>
                </a:solidFill>
                <a:effectLst/>
                <a:uLnTx/>
                <a:uFillTx/>
                <a:latin typeface="Bookman Old Style" panose="02050604050505020204"/>
                <a:ea typeface="+mn-ea"/>
                <a:cs typeface="+mn-cs"/>
              </a:rPr>
              <a:t>Ruggenmerg heeft een dikke kabel van zenuwen</a:t>
            </a:r>
          </a:p>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kumimoji="0" lang="nl-NL" sz="1800" b="0" i="0" u="none" strike="noStrike" kern="1200" cap="none" spc="0" normalizeH="0" baseline="0" noProof="0" dirty="0">
              <a:ln>
                <a:noFill/>
              </a:ln>
              <a:solidFill>
                <a:prstClr val="black"/>
              </a:solidFill>
              <a:effectLst/>
              <a:uLnTx/>
              <a:uFillTx/>
              <a:latin typeface="Bookman Old Style" panose="02050604050505020204"/>
              <a:ea typeface="+mn-ea"/>
              <a:cs typeface="+mn-cs"/>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1800" b="0" i="0" u="none" strike="noStrike" kern="1200" cap="none" spc="0" normalizeH="0" baseline="0" noProof="0" dirty="0">
                <a:ln>
                  <a:noFill/>
                </a:ln>
                <a:solidFill>
                  <a:srgbClr val="C00000"/>
                </a:solidFill>
                <a:effectLst/>
                <a:uLnTx/>
                <a:uFillTx/>
                <a:latin typeface="Bookman Old Style" panose="02050604050505020204"/>
                <a:ea typeface="+mn-ea"/>
                <a:cs typeface="+mn-cs"/>
              </a:rPr>
              <a:t>Liquor </a:t>
            </a:r>
            <a:r>
              <a:rPr kumimoji="0" lang="nl-NL" sz="1800" b="0" i="0" u="none" strike="noStrike" kern="1200" cap="none" spc="0" normalizeH="0" baseline="0" noProof="0" dirty="0">
                <a:ln>
                  <a:noFill/>
                </a:ln>
                <a:solidFill>
                  <a:prstClr val="black"/>
                </a:solidFill>
                <a:effectLst/>
                <a:uLnTx/>
                <a:uFillTx/>
                <a:latin typeface="Bookman Old Style" panose="02050604050505020204"/>
                <a:ea typeface="+mn-ea"/>
                <a:cs typeface="+mn-cs"/>
              </a:rPr>
              <a:t>(vocht om zenuw), beschermt en transporteert voedingstoffen / voert afvalstoffen af.</a:t>
            </a:r>
          </a:p>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kumimoji="0" lang="nl-NL" sz="1800" b="0" i="0" u="none" strike="noStrike" kern="1200" cap="none" spc="0" normalizeH="0" baseline="0" noProof="0" dirty="0">
              <a:ln>
                <a:noFill/>
              </a:ln>
              <a:solidFill>
                <a:prstClr val="black"/>
              </a:solidFill>
              <a:effectLst/>
              <a:uLnTx/>
              <a:uFillTx/>
              <a:latin typeface="Bookman Old Style" panose="02050604050505020204"/>
              <a:ea typeface="+mn-ea"/>
              <a:cs typeface="+mn-cs"/>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1800" b="0" i="0" u="none" strike="noStrike" kern="1200" cap="none" spc="0" normalizeH="0" baseline="0" noProof="0" dirty="0">
                <a:ln>
                  <a:noFill/>
                </a:ln>
                <a:solidFill>
                  <a:prstClr val="black"/>
                </a:solidFill>
                <a:effectLst/>
                <a:uLnTx/>
                <a:uFillTx/>
                <a:latin typeface="Bookman Old Style" panose="02050604050505020204"/>
                <a:ea typeface="+mn-ea"/>
                <a:cs typeface="+mn-cs"/>
              </a:rPr>
              <a:t>Perifere zenuwstelsel. Stelsel van veel zenuwen met grote en kleine vertakkingen, verspreid over de rest van het lichaam.</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nl-NL" sz="1050" b="0" i="0" u="none" strike="noStrike" kern="1200" cap="none" spc="0" normalizeH="0" baseline="0" noProof="0" dirty="0">
              <a:ln>
                <a:noFill/>
              </a:ln>
              <a:solidFill>
                <a:prstClr val="black"/>
              </a:solidFill>
              <a:effectLst/>
              <a:uLnTx/>
              <a:uFillTx/>
              <a:latin typeface="Bookman Old Style" panose="02050604050505020204"/>
              <a:ea typeface="+mn-ea"/>
              <a:cs typeface="+mn-cs"/>
              <a:hlinkClick r:id="rId4"/>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l-NL" sz="1050" b="0" i="0" u="none" strike="noStrike" kern="1200" cap="none" spc="0" normalizeH="0" baseline="0" noProof="0" dirty="0">
                <a:ln>
                  <a:noFill/>
                </a:ln>
                <a:solidFill>
                  <a:prstClr val="black"/>
                </a:solidFill>
                <a:effectLst/>
                <a:uLnTx/>
                <a:uFillTx/>
                <a:latin typeface="Bookman Old Style" panose="02050604050505020204"/>
                <a:ea typeface="+mn-ea"/>
                <a:cs typeface="+mn-cs"/>
                <a:hlinkClick r:id="rId5"/>
              </a:rPr>
              <a:t>https://www.youtube.com/watch?v=mcVnfY-fPTk</a:t>
            </a:r>
            <a:endParaRPr kumimoji="0" lang="nl-NL" sz="1050" b="0" i="0" u="none" strike="noStrike" kern="1200" cap="none" spc="0" normalizeH="0" baseline="0" noProof="0" dirty="0">
              <a:ln>
                <a:noFill/>
              </a:ln>
              <a:solidFill>
                <a:prstClr val="black"/>
              </a:solidFill>
              <a:effectLst/>
              <a:uLnTx/>
              <a:uFillTx/>
              <a:latin typeface="Bookman Old Style" panose="02050604050505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l-NL" sz="1050" b="0" i="0" u="none" strike="noStrike" kern="1200" cap="none" spc="0" normalizeH="0" baseline="0" noProof="0" dirty="0">
              <a:ln>
                <a:noFill/>
              </a:ln>
              <a:solidFill>
                <a:prstClr val="black"/>
              </a:solidFill>
              <a:effectLst/>
              <a:uLnTx/>
              <a:uFillTx/>
              <a:latin typeface="Bookman Old Style" panose="02050604050505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dirty="0">
              <a:ln>
                <a:noFill/>
              </a:ln>
              <a:solidFill>
                <a:prstClr val="black"/>
              </a:solidFill>
              <a:effectLst/>
              <a:uLnTx/>
              <a:uFillTx/>
              <a:latin typeface="Bookman Old Style" panose="02050604050505020204"/>
              <a:ea typeface="+mn-ea"/>
              <a:cs typeface="+mn-cs"/>
            </a:endParaRPr>
          </a:p>
        </p:txBody>
      </p:sp>
    </p:spTree>
    <p:extLst>
      <p:ext uri="{BB962C8B-B14F-4D97-AF65-F5344CB8AC3E}">
        <p14:creationId xmlns:p14="http://schemas.microsoft.com/office/powerpoint/2010/main" val="3320778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CE8B9BA-24C1-4E5A-9093-9889A97118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A91F3A2A-BE7D-4F60-A0FB-016258C5B51D}"/>
              </a:ext>
            </a:extLst>
          </p:cNvPr>
          <p:cNvSpPr>
            <a:spLocks noGrp="1"/>
          </p:cNvSpPr>
          <p:nvPr>
            <p:ph type="title"/>
          </p:nvPr>
        </p:nvSpPr>
        <p:spPr>
          <a:xfrm>
            <a:off x="6119732" y="1290025"/>
            <a:ext cx="5291327" cy="1188720"/>
          </a:xfrm>
          <a:solidFill>
            <a:srgbClr val="FFFFFF"/>
          </a:solidFill>
          <a:ln>
            <a:solidFill>
              <a:srgbClr val="404040"/>
            </a:solidFill>
          </a:ln>
        </p:spPr>
        <p:txBody>
          <a:bodyPr>
            <a:normAutofit/>
          </a:bodyPr>
          <a:lstStyle/>
          <a:p>
            <a:r>
              <a:rPr lang="nl-NL" dirty="0"/>
              <a:t>Zintuigen </a:t>
            </a:r>
          </a:p>
        </p:txBody>
      </p:sp>
      <p:sp>
        <p:nvSpPr>
          <p:cNvPr id="12" name="Rectangle 11">
            <a:extLst>
              <a:ext uri="{FF2B5EF4-FFF2-40B4-BE49-F238E27FC236}">
                <a16:creationId xmlns:a16="http://schemas.microsoft.com/office/drawing/2014/main" id="{B9C72BE9-6CCE-4BA0-86B7-77E743ED2E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3665" y="640080"/>
            <a:ext cx="4017264" cy="5261170"/>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536037B0-5738-4712-B214-7927C9134A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9781" y="806357"/>
            <a:ext cx="3685032" cy="492861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7" name="Graphic 6">
            <a:extLst>
              <a:ext uri="{FF2B5EF4-FFF2-40B4-BE49-F238E27FC236}">
                <a16:creationId xmlns:a16="http://schemas.microsoft.com/office/drawing/2014/main" id="{DDFD0B0E-BE8D-4000-A532-AF72B62DAC0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4373" y="1592741"/>
            <a:ext cx="3355848" cy="3355848"/>
          </a:xfrm>
          <a:prstGeom prst="rect">
            <a:avLst/>
          </a:prstGeom>
        </p:spPr>
      </p:pic>
      <p:sp>
        <p:nvSpPr>
          <p:cNvPr id="3" name="Tijdelijke aanduiding voor inhoud 2">
            <a:extLst>
              <a:ext uri="{FF2B5EF4-FFF2-40B4-BE49-F238E27FC236}">
                <a16:creationId xmlns:a16="http://schemas.microsoft.com/office/drawing/2014/main" id="{714D1819-BAD6-4BEE-81D6-94E65B68A4A8}"/>
              </a:ext>
            </a:extLst>
          </p:cNvPr>
          <p:cNvSpPr>
            <a:spLocks noGrp="1"/>
          </p:cNvSpPr>
          <p:nvPr>
            <p:ph idx="1"/>
          </p:nvPr>
        </p:nvSpPr>
        <p:spPr>
          <a:xfrm>
            <a:off x="6119732" y="2858703"/>
            <a:ext cx="5285791" cy="3042547"/>
          </a:xfrm>
        </p:spPr>
        <p:txBody>
          <a:bodyPr>
            <a:normAutofit/>
          </a:bodyPr>
          <a:lstStyle/>
          <a:p>
            <a:pPr marL="0" indent="0">
              <a:buNone/>
            </a:pPr>
            <a:r>
              <a:rPr lang="nl-NL" dirty="0">
                <a:solidFill>
                  <a:srgbClr val="FFFFFF"/>
                </a:solidFill>
              </a:rPr>
              <a:t>De prikkels (stukjes informatie) vanuit je omgeving komen allemaal via je zintuigen het lichaam binnen.</a:t>
            </a:r>
          </a:p>
          <a:p>
            <a:r>
              <a:rPr lang="nl-NL" dirty="0">
                <a:solidFill>
                  <a:srgbClr val="FFFFFF"/>
                </a:solidFill>
              </a:rPr>
              <a:t>Oog (gezicht</a:t>
            </a:r>
          </a:p>
          <a:p>
            <a:r>
              <a:rPr lang="nl-NL" dirty="0">
                <a:solidFill>
                  <a:srgbClr val="FFFFFF"/>
                </a:solidFill>
              </a:rPr>
              <a:t>Oor (gehoor)</a:t>
            </a:r>
          </a:p>
          <a:p>
            <a:r>
              <a:rPr lang="nl-NL" dirty="0">
                <a:solidFill>
                  <a:srgbClr val="FFFFFF"/>
                </a:solidFill>
              </a:rPr>
              <a:t>Mond (smaak)</a:t>
            </a:r>
          </a:p>
          <a:p>
            <a:r>
              <a:rPr lang="nl-NL" dirty="0">
                <a:solidFill>
                  <a:srgbClr val="FFFFFF"/>
                </a:solidFill>
              </a:rPr>
              <a:t>Neus (reuk)</a:t>
            </a:r>
          </a:p>
          <a:p>
            <a:r>
              <a:rPr lang="nl-NL" dirty="0">
                <a:solidFill>
                  <a:srgbClr val="FFFFFF"/>
                </a:solidFill>
              </a:rPr>
              <a:t>Huid (tast, druk, temperatuur)</a:t>
            </a:r>
          </a:p>
        </p:txBody>
      </p:sp>
    </p:spTree>
    <p:extLst>
      <p:ext uri="{BB962C8B-B14F-4D97-AF65-F5344CB8AC3E}">
        <p14:creationId xmlns:p14="http://schemas.microsoft.com/office/powerpoint/2010/main" val="15333480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DC58D9-B2E1-488D-AFBC-051BAFFC725C}"/>
              </a:ext>
            </a:extLst>
          </p:cNvPr>
          <p:cNvSpPr>
            <a:spLocks noGrp="1"/>
          </p:cNvSpPr>
          <p:nvPr>
            <p:ph type="title"/>
          </p:nvPr>
        </p:nvSpPr>
        <p:spPr/>
        <p:txBody>
          <a:bodyPr/>
          <a:lstStyle/>
          <a:p>
            <a:r>
              <a:rPr lang="nl-NL" dirty="0"/>
              <a:t>Verdieping: autisme en prikkels</a:t>
            </a:r>
          </a:p>
        </p:txBody>
      </p:sp>
      <p:sp>
        <p:nvSpPr>
          <p:cNvPr id="3" name="Tijdelijke aanduiding voor inhoud 2">
            <a:extLst>
              <a:ext uri="{FF2B5EF4-FFF2-40B4-BE49-F238E27FC236}">
                <a16:creationId xmlns:a16="http://schemas.microsoft.com/office/drawing/2014/main" id="{75772902-60A1-4156-B5B7-8BC24F9B482D}"/>
              </a:ext>
            </a:extLst>
          </p:cNvPr>
          <p:cNvSpPr>
            <a:spLocks noGrp="1"/>
          </p:cNvSpPr>
          <p:nvPr>
            <p:ph idx="1"/>
          </p:nvPr>
        </p:nvSpPr>
        <p:spPr/>
        <p:txBody>
          <a:bodyPr>
            <a:normAutofit fontScale="92500"/>
          </a:bodyPr>
          <a:lstStyle/>
          <a:p>
            <a:r>
              <a:rPr lang="nl-NL" dirty="0"/>
              <a:t>Autisme is het anders verwerken van de informatie die binnenkomt in de hersenen. Prikkels die binnenkomen door zintuiglijke informatie die we krijgen door te zien, ruiken, horen, proeven en voelen, moeten verwerkt worden in de hersenen. Die verwerking verloopt anders. Mensen met autisme en -bijvoorbeeld- ADHD ervaren niet alleen overprikkeling, maar kunnen ook </a:t>
            </a:r>
            <a:r>
              <a:rPr lang="nl-NL" dirty="0" err="1"/>
              <a:t>onderprikkeling</a:t>
            </a:r>
            <a:r>
              <a:rPr lang="nl-NL" dirty="0"/>
              <a:t> ervaren.</a:t>
            </a:r>
          </a:p>
          <a:p>
            <a:r>
              <a:rPr lang="nl-NL" dirty="0"/>
              <a:t>Bij overprikkeling komt er teveel zintuiglijke informatie binnen. Iemand met autisme heeft vaak meer tijd nodig om informatie te verwerken. Bij een overvloed aan informatie lukt het niet meer om te ordenen. Bij </a:t>
            </a:r>
            <a:r>
              <a:rPr lang="nl-NL" dirty="0" err="1"/>
              <a:t>onderprikkeling</a:t>
            </a:r>
            <a:r>
              <a:rPr lang="nl-NL" dirty="0"/>
              <a:t> komen er minder prikkels binnen dan nodig is. Kinderen en volwassenen met autisme die heen en weer wippen, of ergens aan friemelen, doen dat om actief te blijven.</a:t>
            </a:r>
          </a:p>
          <a:p>
            <a:pPr marL="0" indent="0">
              <a:buNone/>
            </a:pPr>
            <a:endParaRPr lang="nl-NL" dirty="0"/>
          </a:p>
        </p:txBody>
      </p:sp>
    </p:spTree>
    <p:extLst>
      <p:ext uri="{BB962C8B-B14F-4D97-AF65-F5344CB8AC3E}">
        <p14:creationId xmlns:p14="http://schemas.microsoft.com/office/powerpoint/2010/main" val="1924912922"/>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kket">
  <a:themeElements>
    <a:clrScheme name="Pakket">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kke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kket">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Houttype">
  <a:themeElements>
    <a:clrScheme name="Wood Type">
      <a:dk1>
        <a:sysClr val="windowText" lastClr="000000"/>
      </a:dk1>
      <a:lt1>
        <a:sysClr val="window" lastClr="FFFFFF"/>
      </a:lt1>
      <a:dk2>
        <a:srgbClr val="84ACB6"/>
      </a:dk2>
      <a:lt2>
        <a:srgbClr val="EBE9DD"/>
      </a:lt2>
      <a:accent1>
        <a:srgbClr val="6F8183"/>
      </a:accent1>
      <a:accent2>
        <a:srgbClr val="967E96"/>
      </a:accent2>
      <a:accent3>
        <a:srgbClr val="CCC893"/>
      </a:accent3>
      <a:accent4>
        <a:srgbClr val="A54D74"/>
      </a:accent4>
      <a:accent5>
        <a:srgbClr val="949C6B"/>
      </a:accent5>
      <a:accent6>
        <a:srgbClr val="766A50"/>
      </a:accent6>
      <a:hlink>
        <a:srgbClr val="CC6600"/>
      </a:hlink>
      <a:folHlink>
        <a:srgbClr val="777777"/>
      </a:folHlink>
    </a:clrScheme>
    <a:fontScheme name="Wood Type">
      <a:majorFont>
        <a:latin typeface="Century Gothic" panose="020B0502020202020204"/>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man Old Style" panose="02050604050505020204"/>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8E89CD47-BF55-4DDE-B823-2283AA7E7695}"/>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715</Words>
  <Application>Microsoft Office PowerPoint</Application>
  <PresentationFormat>Breedbeeld</PresentationFormat>
  <Paragraphs>54</Paragraphs>
  <Slides>8</Slides>
  <Notes>1</Notes>
  <HiddenSlides>0</HiddenSlides>
  <MMClips>0</MMClips>
  <ScaleCrop>false</ScaleCrop>
  <HeadingPairs>
    <vt:vector size="6" baseType="variant">
      <vt:variant>
        <vt:lpstr>Gebruikte lettertypen</vt:lpstr>
      </vt:variant>
      <vt:variant>
        <vt:i4>6</vt:i4>
      </vt:variant>
      <vt:variant>
        <vt:lpstr>Thema</vt:lpstr>
      </vt:variant>
      <vt:variant>
        <vt:i4>2</vt:i4>
      </vt:variant>
      <vt:variant>
        <vt:lpstr>Diatitels</vt:lpstr>
      </vt:variant>
      <vt:variant>
        <vt:i4>8</vt:i4>
      </vt:variant>
    </vt:vector>
  </HeadingPairs>
  <TitlesOfParts>
    <vt:vector size="16" baseType="lpstr">
      <vt:lpstr>Arial</vt:lpstr>
      <vt:lpstr>Bookman Old Style</vt:lpstr>
      <vt:lpstr>Calibri</vt:lpstr>
      <vt:lpstr>Century Gothic</vt:lpstr>
      <vt:lpstr>Gill Sans MT</vt:lpstr>
      <vt:lpstr>Wingdings</vt:lpstr>
      <vt:lpstr>Pakket</vt:lpstr>
      <vt:lpstr>Houttype</vt:lpstr>
      <vt:lpstr>Anatomie en fysiologie </vt:lpstr>
      <vt:lpstr>Zenuwen </vt:lpstr>
      <vt:lpstr>Sensorische en motorische zenuwen</vt:lpstr>
      <vt:lpstr>Centraal en perifeer zenuwstelsel</vt:lpstr>
      <vt:lpstr>Onwillekeurig en willekeurig</vt:lpstr>
      <vt:lpstr>PowerPoint-presentatie</vt:lpstr>
      <vt:lpstr>Zintuigen </vt:lpstr>
      <vt:lpstr>Verdieping: autisme en prikkels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Anatomie en fysiologie </dc:title>
  <dc:creator>Marlyt Busman</dc:creator>
  <cp:lastModifiedBy>Marlyt Busman</cp:lastModifiedBy>
  <cp:revision>2</cp:revision>
  <dcterms:created xsi:type="dcterms:W3CDTF">2020-01-26T11:17:26Z</dcterms:created>
  <dcterms:modified xsi:type="dcterms:W3CDTF">2020-01-26T11:25:45Z</dcterms:modified>
</cp:coreProperties>
</file>