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67" r:id="rId6"/>
    <p:sldId id="271" r:id="rId7"/>
    <p:sldId id="260" r:id="rId8"/>
    <p:sldId id="265" r:id="rId9"/>
    <p:sldId id="266" r:id="rId10"/>
    <p:sldId id="269" r:id="rId11"/>
    <p:sldId id="268" r:id="rId12"/>
    <p:sldId id="27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4F3E4-2F8F-4153-8D54-6D8921A7583E}" v="13" dt="2022-02-25T09:36:57.90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903" autoAdjust="0"/>
  </p:normalViewPr>
  <p:slideViewPr>
    <p:cSldViewPr snapToGrid="0">
      <p:cViewPr varScale="1">
        <p:scale>
          <a:sx n="86" d="100"/>
          <a:sy n="86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744F3E4-2F8F-4153-8D54-6D8921A7583E}"/>
    <pc:docChg chg="addSld delSld modSld">
      <pc:chgData name="Thomas Noordeloos" userId="df9f46e9-7760-4f6a-814f-9e8180d7b46a" providerId="ADAL" clId="{E744F3E4-2F8F-4153-8D54-6D8921A7583E}" dt="2022-02-25T09:38:36.855" v="69" actId="108"/>
      <pc:docMkLst>
        <pc:docMk/>
      </pc:docMkLst>
      <pc:sldChg chg="del">
        <pc:chgData name="Thomas Noordeloos" userId="df9f46e9-7760-4f6a-814f-9e8180d7b46a" providerId="ADAL" clId="{E744F3E4-2F8F-4153-8D54-6D8921A7583E}" dt="2022-02-25T09:36:09.181" v="8" actId="47"/>
        <pc:sldMkLst>
          <pc:docMk/>
          <pc:sldMk cId="3746723344" sldId="258"/>
        </pc:sldMkLst>
      </pc:sldChg>
      <pc:sldChg chg="modSp">
        <pc:chgData name="Thomas Noordeloos" userId="df9f46e9-7760-4f6a-814f-9e8180d7b46a" providerId="ADAL" clId="{E744F3E4-2F8F-4153-8D54-6D8921A7583E}" dt="2022-02-25T09:36:25.239" v="13" actId="1076"/>
        <pc:sldMkLst>
          <pc:docMk/>
          <pc:sldMk cId="2957815208" sldId="260"/>
        </pc:sldMkLst>
        <pc:picChg chg="mod">
          <ac:chgData name="Thomas Noordeloos" userId="df9f46e9-7760-4f6a-814f-9e8180d7b46a" providerId="ADAL" clId="{E744F3E4-2F8F-4153-8D54-6D8921A7583E}" dt="2022-02-25T09:36:25.239" v="13" actId="1076"/>
          <ac:picMkLst>
            <pc:docMk/>
            <pc:sldMk cId="2957815208" sldId="260"/>
            <ac:picMk id="3078" creationId="{00000000-0000-0000-0000-000000000000}"/>
          </ac:picMkLst>
        </pc:picChg>
      </pc:sldChg>
      <pc:sldChg chg="del">
        <pc:chgData name="Thomas Noordeloos" userId="df9f46e9-7760-4f6a-814f-9e8180d7b46a" providerId="ADAL" clId="{E744F3E4-2F8F-4153-8D54-6D8921A7583E}" dt="2022-02-25T09:36:11.442" v="9" actId="47"/>
        <pc:sldMkLst>
          <pc:docMk/>
          <pc:sldMk cId="2779748274" sldId="262"/>
        </pc:sldMkLst>
      </pc:sldChg>
      <pc:sldChg chg="modSp mod">
        <pc:chgData name="Thomas Noordeloos" userId="df9f46e9-7760-4f6a-814f-9e8180d7b46a" providerId="ADAL" clId="{E744F3E4-2F8F-4153-8D54-6D8921A7583E}" dt="2022-02-25T09:38:36.855" v="69" actId="108"/>
        <pc:sldMkLst>
          <pc:docMk/>
          <pc:sldMk cId="2859079353" sldId="263"/>
        </pc:sldMkLst>
        <pc:spChg chg="mod">
          <ac:chgData name="Thomas Noordeloos" userId="df9f46e9-7760-4f6a-814f-9e8180d7b46a" providerId="ADAL" clId="{E744F3E4-2F8F-4153-8D54-6D8921A7583E}" dt="2022-02-25T09:38:16.333" v="65" actId="12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E744F3E4-2F8F-4153-8D54-6D8921A7583E}" dt="2022-02-25T09:37:57.840" v="61" actId="20577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Thomas Noordeloos" userId="df9f46e9-7760-4f6a-814f-9e8180d7b46a" providerId="ADAL" clId="{E744F3E4-2F8F-4153-8D54-6D8921A7583E}" dt="2022-02-25T09:38:36.855" v="69" actId="108"/>
          <ac:spMkLst>
            <pc:docMk/>
            <pc:sldMk cId="2859079353" sldId="263"/>
            <ac:spMk id="10" creationId="{60253159-9685-4938-B8A7-8D90D4ABB2F1}"/>
          </ac:spMkLst>
        </pc:spChg>
      </pc:sldChg>
      <pc:sldChg chg="del">
        <pc:chgData name="Thomas Noordeloos" userId="df9f46e9-7760-4f6a-814f-9e8180d7b46a" providerId="ADAL" clId="{E744F3E4-2F8F-4153-8D54-6D8921A7583E}" dt="2022-02-25T09:35:26.401" v="1" actId="47"/>
        <pc:sldMkLst>
          <pc:docMk/>
          <pc:sldMk cId="4145349442" sldId="266"/>
        </pc:sldMkLst>
      </pc:sldChg>
      <pc:sldChg chg="add">
        <pc:chgData name="Thomas Noordeloos" userId="df9f46e9-7760-4f6a-814f-9e8180d7b46a" providerId="ADAL" clId="{E744F3E4-2F8F-4153-8D54-6D8921A7583E}" dt="2022-02-25T09:35:23.686" v="0"/>
        <pc:sldMkLst>
          <pc:docMk/>
          <pc:sldMk cId="235131875" sldId="267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142948585" sldId="269"/>
        </pc:sldMkLst>
      </pc:sldChg>
      <pc:sldChg chg="addSp delSp modSp mod">
        <pc:chgData name="Thomas Noordeloos" userId="df9f46e9-7760-4f6a-814f-9e8180d7b46a" providerId="ADAL" clId="{E744F3E4-2F8F-4153-8D54-6D8921A7583E}" dt="2022-02-25T09:37:19.737" v="34" actId="20577"/>
        <pc:sldMkLst>
          <pc:docMk/>
          <pc:sldMk cId="3614249110" sldId="269"/>
        </pc:sldMkLst>
        <pc:spChg chg="mod">
          <ac:chgData name="Thomas Noordeloos" userId="df9f46e9-7760-4f6a-814f-9e8180d7b46a" providerId="ADAL" clId="{E744F3E4-2F8F-4153-8D54-6D8921A7583E}" dt="2022-02-25T09:37:19.737" v="34" actId="20577"/>
          <ac:spMkLst>
            <pc:docMk/>
            <pc:sldMk cId="3614249110" sldId="269"/>
            <ac:spMk id="2" creationId="{00000000-0000-0000-0000-000000000000}"/>
          </ac:spMkLst>
        </pc:spChg>
        <pc:grpChg chg="del">
          <ac:chgData name="Thomas Noordeloos" userId="df9f46e9-7760-4f6a-814f-9e8180d7b46a" providerId="ADAL" clId="{E744F3E4-2F8F-4153-8D54-6D8921A7583E}" dt="2022-02-25T09:36:57.733" v="14" actId="478"/>
          <ac:grpSpMkLst>
            <pc:docMk/>
            <pc:sldMk cId="3614249110" sldId="269"/>
            <ac:grpSpMk id="3" creationId="{9875653B-179C-46CB-B682-30FF84FE1526}"/>
          </ac:grpSpMkLst>
        </pc:grpChg>
        <pc:picChg chg="add mod">
          <ac:chgData name="Thomas Noordeloos" userId="df9f46e9-7760-4f6a-814f-9e8180d7b46a" providerId="ADAL" clId="{E744F3E4-2F8F-4153-8D54-6D8921A7583E}" dt="2022-02-25T09:37:05.376" v="18" actId="1076"/>
          <ac:picMkLst>
            <pc:docMk/>
            <pc:sldMk cId="3614249110" sldId="269"/>
            <ac:picMk id="6" creationId="{81C96EE3-9C99-460B-8AED-F4B1935B2966}"/>
          </ac:picMkLst>
        </pc:picChg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421360689" sldId="271"/>
        </pc:sldMkLst>
      </pc:sldChg>
      <pc:sldChg chg="modSp">
        <pc:chgData name="Thomas Noordeloos" userId="df9f46e9-7760-4f6a-814f-9e8180d7b46a" providerId="ADAL" clId="{E744F3E4-2F8F-4153-8D54-6D8921A7583E}" dt="2022-02-25T09:36:06.594" v="7" actId="1076"/>
        <pc:sldMkLst>
          <pc:docMk/>
          <pc:sldMk cId="3639677316" sldId="271"/>
        </pc:sldMkLst>
        <pc:picChg chg="mod">
          <ac:chgData name="Thomas Noordeloos" userId="df9f46e9-7760-4f6a-814f-9e8180d7b46a" providerId="ADAL" clId="{E744F3E4-2F8F-4153-8D54-6D8921A7583E}" dt="2022-02-25T09:36:06.594" v="7" actId="1076"/>
          <ac:picMkLst>
            <pc:docMk/>
            <pc:sldMk cId="3639677316" sldId="271"/>
            <ac:picMk id="1026" creationId="{00000000-0000-0000-0000-000000000000}"/>
          </ac:picMkLst>
        </pc:picChg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356284146" sldId="272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3797399609" sldId="273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582446440" sldId="274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877306630" sldId="275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3391639935" sldId="276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2208604027" sldId="277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2693919569" sldId="278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113718876" sldId="279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3839758397" sldId="280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1761634035" sldId="281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3118062093" sldId="283"/>
        </pc:sldMkLst>
      </pc:sldChg>
      <pc:sldChg chg="del">
        <pc:chgData name="Thomas Noordeloos" userId="df9f46e9-7760-4f6a-814f-9e8180d7b46a" providerId="ADAL" clId="{E744F3E4-2F8F-4153-8D54-6D8921A7583E}" dt="2022-02-25T09:35:32.922" v="2" actId="47"/>
        <pc:sldMkLst>
          <pc:docMk/>
          <pc:sldMk cId="847702977" sldId="284"/>
        </pc:sldMkLst>
      </pc:sldChg>
      <pc:sldMasterChg chg="delSldLayout">
        <pc:chgData name="Thomas Noordeloos" userId="df9f46e9-7760-4f6a-814f-9e8180d7b46a" providerId="ADAL" clId="{E744F3E4-2F8F-4153-8D54-6D8921A7583E}" dt="2022-02-25T09:35:32.922" v="2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E744F3E4-2F8F-4153-8D54-6D8921A7583E}" dt="2022-02-25T09:35:32.922" v="2" actId="47"/>
          <pc:sldLayoutMkLst>
            <pc:docMk/>
            <pc:sldMasterMk cId="3996255573" sldId="2147483648"/>
            <pc:sldLayoutMk cId="21145664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https://smartcity.brussels/het-project-definitie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37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SmarNe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0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Best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Workshop ‘NL Smart City Strategie’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04284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8" y="1583704"/>
            <a:ext cx="5854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 Smart City Strategie</a:t>
            </a:r>
          </a:p>
          <a:p>
            <a:pPr algn="just"/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Vereniging van Nederlandse Gemeentes (VNG) nemen samen met de vijf grootste gemeentes (G5)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Rotterdam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Amsterdam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Den Haag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Utrecht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Eindhoven 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het voortouw in de digitale transitie.  Tijdens deze workshop nemen we jullie mee in de thema’s van deze gemeentes.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Toepassing</a:t>
            </a:r>
          </a:p>
          <a:p>
            <a:pPr algn="just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Inspiratie voor excursie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3 ‘Best </a:t>
            </a:r>
            <a:r>
              <a:rPr lang="nl-NL" i="1" dirty="0" err="1"/>
              <a:t>practice</a:t>
            </a:r>
            <a:r>
              <a:rPr lang="nl-NL" i="1" dirty="0"/>
              <a:t>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Reflectiegesprek</a:t>
            </a:r>
          </a:p>
          <a:p>
            <a:pPr algn="just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Tijdstip - locatie</a:t>
            </a:r>
          </a:p>
          <a:p>
            <a:pPr algn="just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15:00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lokaal 6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15 minuten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376F8-4DA7-4CAD-A8C1-3241133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8"/>
          <a:stretch/>
        </p:blipFill>
        <p:spPr>
          <a:xfrm>
            <a:off x="6592894" y="1982512"/>
            <a:ext cx="5042927" cy="3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mart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16" y="1519026"/>
            <a:ext cx="7122368" cy="430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447515" y="1470974"/>
            <a:ext cx="7296970" cy="433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</a:t>
            </a:r>
            <a:r>
              <a:rPr lang="nl-NL" sz="4800" b="1" dirty="0" err="1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gency FB" panose="020B0503020202020204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de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Die slimme 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Smart City:</a:t>
            </a: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NL Smart City Strategie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C96EE3-9C99-460B-8AED-F4B1935B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48"/>
          <a:stretch/>
        </p:blipFill>
        <p:spPr>
          <a:xfrm>
            <a:off x="2888764" y="1690688"/>
            <a:ext cx="6414472" cy="405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4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G5 en VNG werken samen in Smart City Strategie 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38200" y="1481682"/>
            <a:ext cx="10192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De Vereniging van Nederlandse Gemeentes (VNG) nemen samen met de vijf grootste gemeentes (G5) </a:t>
            </a:r>
            <a:r>
              <a:rPr lang="nl-NL" sz="2400" i="1" dirty="0">
                <a:latin typeface="+mj-lt"/>
                <a:ea typeface="+mj-ea"/>
                <a:cs typeface="+mj-cs"/>
              </a:rPr>
              <a:t>Rotterdam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Amsterdam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Den Haag</a:t>
            </a:r>
            <a:r>
              <a:rPr lang="nl-NL" sz="2400" dirty="0">
                <a:latin typeface="+mj-lt"/>
                <a:ea typeface="+mj-ea"/>
                <a:cs typeface="+mj-cs"/>
              </a:rPr>
              <a:t>, </a:t>
            </a:r>
            <a:r>
              <a:rPr lang="nl-NL" sz="2400" i="1" dirty="0">
                <a:latin typeface="+mj-lt"/>
                <a:ea typeface="+mj-ea"/>
                <a:cs typeface="+mj-cs"/>
              </a:rPr>
              <a:t>Utrecht</a:t>
            </a:r>
            <a:r>
              <a:rPr lang="nl-NL" sz="2400" dirty="0">
                <a:latin typeface="+mj-lt"/>
                <a:ea typeface="+mj-ea"/>
                <a:cs typeface="+mj-cs"/>
              </a:rPr>
              <a:t> en </a:t>
            </a:r>
            <a:r>
              <a:rPr lang="nl-NL" sz="2400" i="1" dirty="0">
                <a:latin typeface="+mj-lt"/>
                <a:ea typeface="+mj-ea"/>
                <a:cs typeface="+mj-cs"/>
              </a:rPr>
              <a:t>Eindhoven </a:t>
            </a:r>
            <a:r>
              <a:rPr lang="nl-NL" sz="2400" dirty="0">
                <a:latin typeface="+mj-lt"/>
                <a:ea typeface="+mj-ea"/>
                <a:cs typeface="+mj-cs"/>
              </a:rPr>
              <a:t>het voortouw in de digitale transitie. </a:t>
            </a:r>
          </a:p>
          <a:p>
            <a:pPr algn="just"/>
            <a:endParaRPr lang="nl-NL" sz="2400" dirty="0">
              <a:latin typeface="+mj-lt"/>
              <a:ea typeface="+mj-ea"/>
              <a:cs typeface="+mj-cs"/>
            </a:endParaRPr>
          </a:p>
          <a:p>
            <a:pPr algn="just"/>
            <a:r>
              <a:rPr lang="nl-NL" sz="2400" dirty="0">
                <a:latin typeface="+mj-lt"/>
                <a:ea typeface="+mj-ea"/>
                <a:cs typeface="+mj-cs"/>
              </a:rPr>
              <a:t>Thema’s zijn als volgt onderverdeeld: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Rotterdam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Sustainability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Amsterdam 	&gt; Circulaire economie 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Den Haag		&gt; Safety &amp; Security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Utrecht		&gt;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Healthy</a:t>
            </a:r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Urban Living</a:t>
            </a:r>
          </a:p>
          <a:p>
            <a:pPr algn="just"/>
            <a:r>
              <a:rPr lang="nl-NL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Eindhoven		&gt; Smart </a:t>
            </a:r>
            <a:r>
              <a:rPr lang="nl-NL" sz="3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Mobility</a:t>
            </a:r>
            <a:endParaRPr lang="nl-NL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61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Opdracht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61146" y="1769756"/>
            <a:ext cx="10192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Verdeel de verschillende steden en de daar bijbehorende thema’s.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Verdiep je in minimaal 2 projecten binnen het thema van jullie stad.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Presenteer met je groepje de toekomstvisie van jullie stad waarbij: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het thema van de gekozen stad toelicht.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uitdagingen deze stad kent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toelicht welke ontwikkelingen deze stad toepast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Je bestaande projecten toelicht binnen dit thema.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Laat je visuele voorbeelden zien van de projecten.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>
                <a:latin typeface="+mj-lt"/>
                <a:ea typeface="+mj-ea"/>
                <a:cs typeface="+mj-cs"/>
              </a:rPr>
              <a:t>Adviseer over de toepassing van de projecten in de stad van de toekomst (2050)</a:t>
            </a:r>
          </a:p>
        </p:txBody>
      </p:sp>
    </p:spTree>
    <p:extLst>
      <p:ext uri="{BB962C8B-B14F-4D97-AF65-F5344CB8AC3E}">
        <p14:creationId xmlns:p14="http://schemas.microsoft.com/office/powerpoint/2010/main" val="27900193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6392B5-16BA-4F84-9F36-2D04FBD86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373</Words>
  <Application>Microsoft Office PowerPoint</Application>
  <PresentationFormat>Breedbeeld</PresentationFormat>
  <Paragraphs>69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Agency FB</vt:lpstr>
      <vt:lpstr>Arial</vt:lpstr>
      <vt:lpstr>Calibri</vt:lpstr>
      <vt:lpstr>Calibri Light</vt:lpstr>
      <vt:lpstr>Wingdings</vt:lpstr>
      <vt:lpstr>Kantoorthema</vt:lpstr>
      <vt:lpstr>PowerPoint-presentatie</vt:lpstr>
      <vt:lpstr>Workshop woensdag</vt:lpstr>
      <vt:lpstr>PowerPoint-presentatie</vt:lpstr>
      <vt:lpstr>Smart Cities</vt:lpstr>
      <vt:lpstr>Smart City:</vt:lpstr>
      <vt:lpstr>Smart City:</vt:lpstr>
      <vt:lpstr>NL Smart City Strategie</vt:lpstr>
      <vt:lpstr>G5 en VNG werken samen in Smart City Strategie 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12</cp:revision>
  <dcterms:created xsi:type="dcterms:W3CDTF">2021-07-07T07:37:45Z</dcterms:created>
  <dcterms:modified xsi:type="dcterms:W3CDTF">2022-02-25T09:38:39Z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