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 varScale="1">
        <p:scale>
          <a:sx n="162" d="100"/>
          <a:sy n="162" d="100"/>
        </p:scale>
        <p:origin x="2508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54C7A0-FEBF-44F4-EB00-04F106E43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8615893-3592-9ECB-3517-F3FD923013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6A62D1D-F832-9201-EE40-581C7D63B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9218117-F026-AFD0-A244-B3473826C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6A7507-3417-1739-5935-95E5F68E20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14581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B5B9D8-9852-430B-0723-E7D982A8A1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46C7E63-ECC0-7055-5254-B152852400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304E81-FCA0-DCA8-93EA-6270F42FA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BFCCAE-367A-81BD-E698-901CC0468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F1DFB73-2D30-CC1A-35C9-1F27FCB1DF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6242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5FC4333-314E-4E43-DB6D-4F5734B8A4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F9B173-CFDD-1B22-D3D2-62A980AB0D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603A688-557F-9CB1-A7BE-232F534C7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0952C7-2C48-F79C-C65B-A03904E568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A20763-962E-3527-26BE-6770A081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324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Vormentaal">
            <a:extLst>
              <a:ext uri="{FF2B5EF4-FFF2-40B4-BE49-F238E27FC236}">
                <a16:creationId xmlns:a16="http://schemas.microsoft.com/office/drawing/2014/main" id="{9F6768AA-6EFF-47EC-90A7-8C4D4510EF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2C041AC9-116B-4F01-8FC8-907E718B2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BDFFB96-23F6-436F-B999-260145B38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8D4D1-00C4-4E8E-99A5-8D1DF5379DBE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CEA7AC-038A-4FE9-8417-7A5B7BC14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2CD80BFB-C780-410E-B4A6-97DA0C40417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5565" y="6077948"/>
            <a:ext cx="2151868" cy="64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58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CC2B6C-3AB1-4857-7E3A-126C55895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51DE481-E369-18A7-7177-ED776B9360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8D9377-2A6F-A4AA-4332-FE45CA059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B8EC947-8279-BDF7-98DE-BF63325CBA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6B13C8C-3029-9C94-D506-E4785DB3A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4639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FF86F8-9FF7-1D38-6ECC-B01C4EFA8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CB6A16A-0E44-EF5B-B534-C7643FA012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2FB4C4-F6A1-EF34-4337-AE2C6BA719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3C651FD-86BE-D100-1D93-61AB2EC76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741A9D5-C50C-9D80-B0C4-302B5C267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4243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75CE75-50C1-E5B5-0197-06F832CB9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0361A0D-DE38-1ABA-BDC8-51173A2FD6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C530B0E-1947-09B2-90EA-C4D7D04FA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89C3800-74D6-97FB-7117-2C7BD885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C212771-7ABE-DE60-4CF3-6DCF02D88E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AB543B1-2349-F99B-6BF8-4EA3F2256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4674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903460-1EFB-126A-141D-B1E7EA8AF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C5E3B565-4025-BDF1-6B81-3050D1464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250C0F9-8324-A9D1-3E59-F248265BBE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8563B40-545E-3EA6-0E84-224B2E9E1D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FF3B401-D992-0AD8-74C0-D7B63C3844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03AABBD8-1B80-2849-4623-2C682EA220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5918E4C-21D1-A7C0-F811-BE93194FB9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ED23EC2F-C4C9-70C5-08EF-C3C3060AB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1001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44B47B-AECF-D779-829F-6129586881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A4E10A4-9682-1C92-5631-96FF2244D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9487F02-C96E-0B27-48FB-E757D237B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C134897-7D5F-F99A-E624-E51BBF2A8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4655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63641EA-F841-B839-25F4-50F120BBD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C50AF50-53E1-462B-689E-E40B7A83EC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0C93F9D-FE01-68C8-7B31-42C4898EB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8507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3F967-EEBD-EE7C-4D19-5AF03CE85A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24A51DF-B7CF-DF94-B644-8E8AE40C1D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9B26CF-AD6F-5C43-6BC2-45398B7ECC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0E2613A-5404-35D7-11F4-399157C0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CF957F3-1C26-432A-B02E-ACC1CCF96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7F59C7C0-8782-271F-39C5-8363C1CDB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4433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CA1DEC-5AF1-AA9C-59DB-7AD1E345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C2605B0-E1A1-EDFB-8F7F-569CBF8D87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1FFFFF1-A41F-F00B-E747-4E40536B39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34C3946-16C5-4AB4-4A67-D3EA6B684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80AF7B-50B2-A7CD-6891-173460C48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059A5DB-9DCC-A397-47E0-F02167B79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7909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6E09870-7EEC-2907-C12F-8B10B6AC5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8873C2A-B7C2-E2B9-0DF2-9DC962CC01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ACB2155-321A-5E8D-D25F-54B2B2F254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73D430-14B8-47F1-A434-D9414DECFA5A}" type="datetimeFigureOut">
              <a:rPr lang="nl-NL" smtClean="0"/>
              <a:t>14-10-2022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9B449C7-22F3-AA56-AA1E-D510860894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0B8439E-1743-96E1-A1A1-A5F33BC02A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18F74-325E-4BF5-8D50-0F6ED9571EC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0087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8EE060-20AC-41DF-999F-516B8D258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11 Risicoanalyse – Plan van Aanpak</a:t>
            </a:r>
          </a:p>
        </p:txBody>
      </p:sp>
      <p:pic>
        <p:nvPicPr>
          <p:cNvPr id="4" name="Picture 2" descr="Afbeeldingsresultaat voor risicoanalyse">
            <a:extLst>
              <a:ext uri="{FF2B5EF4-FFF2-40B4-BE49-F238E27FC236}">
                <a16:creationId xmlns:a16="http://schemas.microsoft.com/office/drawing/2014/main" id="{07221848-EFC8-4D56-B857-1FA72209A5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134" b="17144"/>
          <a:stretch/>
        </p:blipFill>
        <p:spPr bwMode="auto">
          <a:xfrm>
            <a:off x="3787793" y="3271101"/>
            <a:ext cx="8404207" cy="3575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kstvak 4">
            <a:extLst>
              <a:ext uri="{FF2B5EF4-FFF2-40B4-BE49-F238E27FC236}">
                <a16:creationId xmlns:a16="http://schemas.microsoft.com/office/drawing/2014/main" id="{B7C7DB98-C263-41EF-AF6B-6A76B2609024}"/>
              </a:ext>
            </a:extLst>
          </p:cNvPr>
          <p:cNvSpPr txBox="1"/>
          <p:nvPr/>
        </p:nvSpPr>
        <p:spPr>
          <a:xfrm>
            <a:off x="1432874" y="1545996"/>
            <a:ext cx="99209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Bij een risicoanalyse worden risico’s omschreven en kwantitatief gemaakt door de kans te bepalen dat er zich een dreiging voordoet, en welke gevolgen daaruit kunnen voortvloeien.</a:t>
            </a:r>
          </a:p>
          <a:p>
            <a:r>
              <a:rPr lang="nl-NL" sz="2400" dirty="0"/>
              <a:t>Doe dit op zowel: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Extern</a:t>
            </a:r>
          </a:p>
          <a:p>
            <a:pPr marL="285750" indent="-285750">
              <a:buFontTx/>
              <a:buChar char="-"/>
            </a:pPr>
            <a:r>
              <a:rPr lang="nl-NL" sz="2400" dirty="0"/>
              <a:t>Intern</a:t>
            </a:r>
          </a:p>
        </p:txBody>
      </p:sp>
    </p:spTree>
    <p:extLst>
      <p:ext uri="{BB962C8B-B14F-4D97-AF65-F5344CB8AC3E}">
        <p14:creationId xmlns:p14="http://schemas.microsoft.com/office/powerpoint/2010/main" val="8849589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Breedbeeld</PresentationFormat>
  <Paragraphs>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11 Risicoanalyse – Plan van Aanpak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 Risicoanalyse – Plan van Aanpak</dc:title>
  <dc:creator>Steven Linkels</dc:creator>
  <cp:lastModifiedBy>Steven Linkels</cp:lastModifiedBy>
  <cp:revision>1</cp:revision>
  <dcterms:created xsi:type="dcterms:W3CDTF">2022-10-14T14:40:23Z</dcterms:created>
  <dcterms:modified xsi:type="dcterms:W3CDTF">2022-10-14T14:41:00Z</dcterms:modified>
</cp:coreProperties>
</file>