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5.xml" ContentType="application/vnd.openxmlformats-officedocument.theme+xml"/>
  <Override PartName="/ppt/slideLayouts/slideLayout3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autoCompressPictures="0">
  <p:sldMasterIdLst>
    <p:sldMasterId id="2147483648" r:id="rId4"/>
    <p:sldMasterId id="2147483740" r:id="rId5"/>
    <p:sldMasterId id="2147483758" r:id="rId6"/>
    <p:sldMasterId id="2147483776" r:id="rId7"/>
    <p:sldMasterId id="2147483794" r:id="rId8"/>
    <p:sldMasterId id="2147483738" r:id="rId9"/>
  </p:sldMasterIdLst>
  <p:notesMasterIdLst>
    <p:notesMasterId r:id="rId22"/>
  </p:notesMasterIdLst>
  <p:handoutMasterIdLst>
    <p:handoutMasterId r:id="rId23"/>
  </p:handoutMasterIdLst>
  <p:sldIdLst>
    <p:sldId id="360" r:id="rId10"/>
    <p:sldId id="380" r:id="rId11"/>
    <p:sldId id="322" r:id="rId12"/>
    <p:sldId id="377" r:id="rId13"/>
    <p:sldId id="368" r:id="rId14"/>
    <p:sldId id="381" r:id="rId15"/>
    <p:sldId id="369" r:id="rId16"/>
    <p:sldId id="370" r:id="rId17"/>
    <p:sldId id="371" r:id="rId18"/>
    <p:sldId id="378" r:id="rId19"/>
    <p:sldId id="382" r:id="rId20"/>
    <p:sldId id="383" r:id="rId21"/>
  </p:sldIdLst>
  <p:sldSz cx="12192000" cy="6858000"/>
  <p:notesSz cx="6858000" cy="9144000"/>
  <p:embeddedFontLst>
    <p:embeddedFont>
      <p:font typeface="General Sans" panose="020B0604020202020204" charset="0"/>
      <p:regular r:id="rId24"/>
      <p:bold r:id="rId25"/>
      <p:italic r:id="rId26"/>
      <p:boldItalic r:id="rId27"/>
    </p:embeddedFont>
  </p:embeddedFontLst>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e" id="{1A037AEA-AB4B-488B-B557-B7307E8A07B5}">
          <p14:sldIdLst>
            <p14:sldId id="360"/>
            <p14:sldId id="380"/>
            <p14:sldId id="322"/>
            <p14:sldId id="377"/>
            <p14:sldId id="368"/>
            <p14:sldId id="381"/>
            <p14:sldId id="369"/>
            <p14:sldId id="370"/>
            <p14:sldId id="371"/>
            <p14:sldId id="378"/>
            <p14:sldId id="382"/>
            <p14:sldId id="383"/>
          </p14:sldIdLst>
        </p14:section>
        <p14:section name="Dingen om te kopiëren" id="{C9AB438D-2755-4B47-9664-02668DF100E1}">
          <p14:sldIdLst/>
        </p14:section>
        <p14:section name="Tips" id="{22421690-AC93-4D23-9C5E-D82FC6F641F4}">
          <p14:sldIdLst/>
        </p14:section>
        <p14:section name="Voorbeeldpresentatie" id="{87C13BBB-1F37-45FE-A024-28D6A10E216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40A3B8-06A6-B057-D79B-7091CEE18224}" name="Suzanne Unck" initials="SU" userId="S::suzanne.unck@surf.nl::d48f6442-0ac3-4246-9fab-1884197054cd" providerId="AD"/>
  <p188:author id="{BC12B2EF-9E3D-0637-A171-BE32BBD7F488}" name="Menno de Waal" initials="MW" userId="S::menno.dewaal@surf.nl::3d4c0a38-3f95-4024-a478-fb0a3ddaa6ff" providerId="AD"/>
  <p188:author id="{46E6D9F8-A6C6-6A93-C4A9-A2448E7486CE}" name="Michiel de Jong" initials="Md" userId="S::michiel.dejong1@surf.nl::bf773dbe-d706-46dd-aa2b-4399204309e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784B"/>
    <a:srgbClr val="F4D9DC"/>
    <a:srgbClr val="00AF81"/>
    <a:srgbClr val="F4D74B"/>
    <a:srgbClr val="FFFFFF"/>
    <a:srgbClr val="3D68EC"/>
    <a:srgbClr val="B7E3E5"/>
    <a:srgbClr val="1C2D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0D5275-D53F-1B97-8F53-D0ED2EE097BF}" v="446" dt="2025-11-11T16:46:50.212"/>
    <p1510:client id="{7ADE380E-A20C-45E2-AAA7-AB4FB2107693}" v="1" dt="2025-11-11T16:59:28.780"/>
    <p1510:client id="{DB816D22-4892-C1C6-1EE6-0A88E6C7A8EE}" v="21" dt="2025-11-12T09:08:36.641"/>
  </p1510:revLst>
</p1510:revInfo>
</file>

<file path=ppt/tableStyles.xml><?xml version="1.0" encoding="utf-8"?>
<a:tblStyleLst xmlns:a="http://schemas.openxmlformats.org/drawingml/2006/main" def="{72833802-FEF1-4C79-8D5D-14CF1EAF98D9}">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ijl, licht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Stijl, licht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D083AE6-46FA-4A59-8FB0-9F97EB10719F}" styleName="Stijl, licht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Stijl, licht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Stijl, gemiddeld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97" y="43"/>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font" Target="fonts/font2.fntdata"/><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font" Target="fonts/font1.fntdata"/><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46275E21-3C42-F151-4DC7-2189C657961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B9BC9760-5F76-0189-180D-90255FD6ED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CF17FCD-025A-433A-ACDA-7736D152382C}" type="datetimeFigureOut">
              <a:rPr lang="nl-NL" smtClean="0"/>
              <a:t>12-11-2025</a:t>
            </a:fld>
            <a:endParaRPr lang="nl-NL"/>
          </a:p>
        </p:txBody>
      </p:sp>
      <p:sp>
        <p:nvSpPr>
          <p:cNvPr id="4" name="Tijdelijke aanduiding voor voettekst 3">
            <a:extLst>
              <a:ext uri="{FF2B5EF4-FFF2-40B4-BE49-F238E27FC236}">
                <a16:creationId xmlns:a16="http://schemas.microsoft.com/office/drawing/2014/main" id="{E54096FB-5FC1-9332-97B3-70760FA59E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40B48AF5-F921-8F60-75E8-1F9B85164F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4FA500-2F41-4041-8CC4-BABE896524C6}" type="slidenum">
              <a:rPr lang="nl-NL" smtClean="0"/>
              <a:t>‹nr.›</a:t>
            </a:fld>
            <a:endParaRPr lang="nl-NL"/>
          </a:p>
        </p:txBody>
      </p:sp>
    </p:spTree>
    <p:extLst>
      <p:ext uri="{BB962C8B-B14F-4D97-AF65-F5344CB8AC3E}">
        <p14:creationId xmlns:p14="http://schemas.microsoft.com/office/powerpoint/2010/main" val="2555955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045AA-EE18-D64B-84B5-693315E94ED4}" type="datetimeFigureOut">
              <a:rPr lang="en-NL" smtClean="0"/>
              <a:t>11/12/2025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947CB3-9E55-884A-AA79-4908DC64D40D}" type="slidenum">
              <a:rPr lang="en-NL" smtClean="0"/>
              <a:t>‹nr.›</a:t>
            </a:fld>
            <a:endParaRPr lang="en-NL"/>
          </a:p>
        </p:txBody>
      </p:sp>
    </p:spTree>
    <p:extLst>
      <p:ext uri="{BB962C8B-B14F-4D97-AF65-F5344CB8AC3E}">
        <p14:creationId xmlns:p14="http://schemas.microsoft.com/office/powerpoint/2010/main" val="1610311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2.xml"/><Relationship Id="rId5" Type="http://schemas.openxmlformats.org/officeDocument/2006/relationships/image" Target="../media/image23.svg"/><Relationship Id="rId4" Type="http://schemas.openxmlformats.org/officeDocument/2006/relationships/image" Target="../media/image22.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8.svg"/><Relationship Id="rId3" Type="http://schemas.openxmlformats.org/officeDocument/2006/relationships/image" Target="../media/image2.svg"/><Relationship Id="rId7" Type="http://schemas.openxmlformats.org/officeDocument/2006/relationships/image" Target="../media/image8.svg"/><Relationship Id="rId12" Type="http://schemas.openxmlformats.org/officeDocument/2006/relationships/image" Target="../media/image17.png"/><Relationship Id="rId17" Type="http://schemas.openxmlformats.org/officeDocument/2006/relationships/image" Target="../media/image29.svg"/><Relationship Id="rId2" Type="http://schemas.openxmlformats.org/officeDocument/2006/relationships/image" Target="../media/image1.png"/><Relationship Id="rId16" Type="http://schemas.openxmlformats.org/officeDocument/2006/relationships/image" Target="../media/image28.png"/><Relationship Id="rId1" Type="http://schemas.openxmlformats.org/officeDocument/2006/relationships/slideMaster" Target="../slideMasters/slideMaster2.xml"/><Relationship Id="rId6" Type="http://schemas.openxmlformats.org/officeDocument/2006/relationships/image" Target="../media/image7.png"/><Relationship Id="rId11" Type="http://schemas.openxmlformats.org/officeDocument/2006/relationships/image" Target="../media/image16.svg"/><Relationship Id="rId5" Type="http://schemas.openxmlformats.org/officeDocument/2006/relationships/image" Target="../media/image25.svg"/><Relationship Id="rId15" Type="http://schemas.openxmlformats.org/officeDocument/2006/relationships/image" Target="../media/image27.svg"/><Relationship Id="rId10" Type="http://schemas.openxmlformats.org/officeDocument/2006/relationships/image" Target="../media/image15.png"/><Relationship Id="rId4" Type="http://schemas.openxmlformats.org/officeDocument/2006/relationships/image" Target="../media/image24.png"/><Relationship Id="rId9" Type="http://schemas.openxmlformats.org/officeDocument/2006/relationships/image" Target="../media/image10.svg"/><Relationship Id="rId14" Type="http://schemas.openxmlformats.org/officeDocument/2006/relationships/image" Target="../media/image26.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3.xml"/><Relationship Id="rId5" Type="http://schemas.openxmlformats.org/officeDocument/2006/relationships/image" Target="../media/image16.svg"/><Relationship Id="rId4" Type="http://schemas.openxmlformats.org/officeDocument/2006/relationships/image" Target="../media/image1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4.xml"/><Relationship Id="rId5" Type="http://schemas.openxmlformats.org/officeDocument/2006/relationships/image" Target="../media/image31.svg"/><Relationship Id="rId4" Type="http://schemas.openxmlformats.org/officeDocument/2006/relationships/image" Target="../media/image30.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Master" Target="../slideMasters/slideMaster5.xml"/><Relationship Id="rId5" Type="http://schemas.openxmlformats.org/officeDocument/2006/relationships/image" Target="../media/image39.svg"/><Relationship Id="rId4" Type="http://schemas.openxmlformats.org/officeDocument/2006/relationships/image" Target="../media/image38.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41.png"/><Relationship Id="rId7" Type="http://schemas.openxmlformats.org/officeDocument/2006/relationships/image" Target="../media/image45.png"/><Relationship Id="rId2" Type="http://schemas.openxmlformats.org/officeDocument/2006/relationships/image" Target="../media/image40.png"/><Relationship Id="rId1" Type="http://schemas.openxmlformats.org/officeDocument/2006/relationships/slideMaster" Target="../slideMasters/slideMaster6.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image" Target="../media/image8.svg"/><Relationship Id="rId7" Type="http://schemas.openxmlformats.org/officeDocument/2006/relationships/image" Target="../media/image12.sv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18.svg"/><Relationship Id="rId4" Type="http://schemas.openxmlformats.org/officeDocument/2006/relationships/image" Target="../media/image17.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71AA2195-3BB3-6E88-1D7C-DAFD5067176E}"/>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pic>
        <p:nvPicPr>
          <p:cNvPr id="8" name="Logo">
            <a:extLst>
              <a:ext uri="{FF2B5EF4-FFF2-40B4-BE49-F238E27FC236}">
                <a16:creationId xmlns:a16="http://schemas.microsoft.com/office/drawing/2014/main" id="{AC3AD2EE-DF8A-7E2B-4D7D-4320319B00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0000" y="510292"/>
            <a:ext cx="1728000" cy="589680"/>
          </a:xfrm>
          <a:prstGeom prst="rect">
            <a:avLst/>
          </a:prstGeom>
        </p:spPr>
      </p:pic>
      <p:pic>
        <p:nvPicPr>
          <p:cNvPr id="6" name="Graphic 5">
            <a:extLst>
              <a:ext uri="{FF2B5EF4-FFF2-40B4-BE49-F238E27FC236}">
                <a16:creationId xmlns:a16="http://schemas.microsoft.com/office/drawing/2014/main" id="{2B4CE1D8-3338-C7E7-FAD4-E460C41C03D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236017" y="4902017"/>
            <a:ext cx="1955983" cy="1955983"/>
          </a:xfrm>
          <a:prstGeom prst="rect">
            <a:avLst/>
          </a:prstGeom>
        </p:spPr>
      </p:pic>
      <p:sp>
        <p:nvSpPr>
          <p:cNvPr id="2" name="Title 1">
            <a:extLst>
              <a:ext uri="{FF2B5EF4-FFF2-40B4-BE49-F238E27FC236}">
                <a16:creationId xmlns:a16="http://schemas.microsoft.com/office/drawing/2014/main" id="{74CEC27C-C3E7-A662-B74E-0BBDDF138EDB}"/>
              </a:ext>
            </a:extLst>
          </p:cNvPr>
          <p:cNvSpPr>
            <a:spLocks noGrp="1"/>
          </p:cNvSpPr>
          <p:nvPr>
            <p:ph type="ctrTitle" hasCustomPrompt="1"/>
          </p:nvPr>
        </p:nvSpPr>
        <p:spPr>
          <a:xfrm>
            <a:off x="900000" y="1433623"/>
            <a:ext cx="8144775" cy="2758635"/>
          </a:xfrm>
          <a:prstGeom prst="rect">
            <a:avLst/>
          </a:prstGeom>
        </p:spPr>
        <p:txBody>
          <a:bodyPr anchor="b">
            <a:normAutofit/>
          </a:bodyPr>
          <a:lstStyle>
            <a:lvl1pPr algn="l">
              <a:defRPr sz="6600">
                <a:solidFill>
                  <a:schemeClr val="tx2"/>
                </a:solidFill>
              </a:defRPr>
            </a:lvl1pPr>
          </a:lstStyle>
          <a:p>
            <a:r>
              <a:rPr lang="en-GB"/>
              <a:t>[</a:t>
            </a:r>
            <a:r>
              <a:rPr lang="en-GB" err="1"/>
              <a:t>titel</a:t>
            </a:r>
            <a:r>
              <a:rPr lang="en-GB"/>
              <a:t>]</a:t>
            </a:r>
            <a:endParaRPr lang="en-NL"/>
          </a:p>
        </p:txBody>
      </p:sp>
      <p:sp>
        <p:nvSpPr>
          <p:cNvPr id="3" name="Ondertitel 2">
            <a:extLst>
              <a:ext uri="{FF2B5EF4-FFF2-40B4-BE49-F238E27FC236}">
                <a16:creationId xmlns:a16="http://schemas.microsoft.com/office/drawing/2014/main" id="{4D7293B7-4B2E-195A-030B-217A2D1FCB5F}"/>
              </a:ext>
            </a:extLst>
          </p:cNvPr>
          <p:cNvSpPr>
            <a:spLocks noGrp="1"/>
          </p:cNvSpPr>
          <p:nvPr>
            <p:ph type="subTitle" idx="1" hasCustomPrompt="1"/>
          </p:nvPr>
        </p:nvSpPr>
        <p:spPr>
          <a:xfrm>
            <a:off x="950353" y="5502779"/>
            <a:ext cx="8144775" cy="584250"/>
          </a:xfrm>
        </p:spPr>
        <p:txBody>
          <a:bodyPr>
            <a:normAutofit/>
          </a:bodyPr>
          <a:lstStyle>
            <a:lvl1pPr marL="0" indent="0" algn="l">
              <a:buNone/>
              <a:defRPr sz="1800">
                <a:latin typeface="Cooper Lt BT" panose="0208050304030B0204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[naam]</a:t>
            </a:r>
          </a:p>
        </p:txBody>
      </p:sp>
      <p:sp>
        <p:nvSpPr>
          <p:cNvPr id="4" name="Tijdelijke aanduiding voor tekst 12">
            <a:extLst>
              <a:ext uri="{FF2B5EF4-FFF2-40B4-BE49-F238E27FC236}">
                <a16:creationId xmlns:a16="http://schemas.microsoft.com/office/drawing/2014/main" id="{94A98B35-375B-1819-CE2A-8C2C445F810F}"/>
              </a:ext>
            </a:extLst>
          </p:cNvPr>
          <p:cNvSpPr>
            <a:spLocks noGrp="1"/>
          </p:cNvSpPr>
          <p:nvPr>
            <p:ph type="body" sz="quarter" idx="10" hasCustomPrompt="1"/>
          </p:nvPr>
        </p:nvSpPr>
        <p:spPr>
          <a:xfrm>
            <a:off x="940306" y="4330545"/>
            <a:ext cx="8104470" cy="584200"/>
          </a:xfrm>
        </p:spPr>
        <p:txBody>
          <a:bodyPr/>
          <a:lstStyle>
            <a:lvl1pPr marL="0" indent="0">
              <a:buNone/>
              <a:defRPr>
                <a:solidFill>
                  <a:schemeClr val="tx2"/>
                </a:solidFill>
              </a:defRPr>
            </a:lvl1pPr>
          </a:lstStyle>
          <a:p>
            <a:pPr lvl="0"/>
            <a:r>
              <a:rPr lang="nl-NL"/>
              <a:t>[ondertitel]</a:t>
            </a:r>
          </a:p>
        </p:txBody>
      </p:sp>
      <p:sp>
        <p:nvSpPr>
          <p:cNvPr id="12" name="Tijdelijke aanduiding voor tekst 15">
            <a:extLst>
              <a:ext uri="{FF2B5EF4-FFF2-40B4-BE49-F238E27FC236}">
                <a16:creationId xmlns:a16="http://schemas.microsoft.com/office/drawing/2014/main" id="{839DC652-DEDD-7AEA-1CDB-EEE04E55D1DD}"/>
              </a:ext>
            </a:extLst>
          </p:cNvPr>
          <p:cNvSpPr>
            <a:spLocks noGrp="1"/>
          </p:cNvSpPr>
          <p:nvPr>
            <p:ph type="body" sz="quarter" idx="11" hasCustomPrompt="1"/>
          </p:nvPr>
        </p:nvSpPr>
        <p:spPr>
          <a:xfrm>
            <a:off x="950353" y="5965872"/>
            <a:ext cx="2221843" cy="584250"/>
          </a:xfrm>
        </p:spPr>
        <p:txBody>
          <a:bodyPr>
            <a:normAutofit/>
          </a:bodyPr>
          <a:lstStyle>
            <a:lvl1pPr marL="0" indent="0">
              <a:buNone/>
              <a:defRPr sz="1800">
                <a:latin typeface="Cooper Lt BT" panose="0208050304030B020404" pitchFamily="18" charset="0"/>
              </a:defRPr>
            </a:lvl1pPr>
          </a:lstStyle>
          <a:p>
            <a:pPr lvl="0"/>
            <a:r>
              <a:rPr lang="nl-NL"/>
              <a:t>[datum]</a:t>
            </a:r>
          </a:p>
        </p:txBody>
      </p:sp>
    </p:spTree>
    <p:extLst>
      <p:ext uri="{BB962C8B-B14F-4D97-AF65-F5344CB8AC3E}">
        <p14:creationId xmlns:p14="http://schemas.microsoft.com/office/powerpoint/2010/main" val="2765403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Tijdelijke aanduiding voor tekst 8">
            <a:extLst>
              <a:ext uri="{FF2B5EF4-FFF2-40B4-BE49-F238E27FC236}">
                <a16:creationId xmlns:a16="http://schemas.microsoft.com/office/drawing/2014/main" id="{D71F4C19-905F-16CB-DFC1-EC5145A739E8}"/>
              </a:ext>
            </a:extLst>
          </p:cNvPr>
          <p:cNvSpPr>
            <a:spLocks noGrp="1"/>
          </p:cNvSpPr>
          <p:nvPr>
            <p:ph type="body" sz="quarter" idx="11" hasCustomPrompt="1"/>
          </p:nvPr>
        </p:nvSpPr>
        <p:spPr>
          <a:xfrm>
            <a:off x="2278743" y="1542228"/>
            <a:ext cx="7712810" cy="3310079"/>
          </a:xfrm>
        </p:spPr>
        <p:txBody>
          <a:bodyPr anchor="ctr" anchorCtr="0">
            <a:normAutofit/>
          </a:bodyPr>
          <a:lstStyle>
            <a:lvl1pPr marL="0" indent="0">
              <a:lnSpc>
                <a:spcPct val="107000"/>
              </a:lnSpc>
              <a:spcBef>
                <a:spcPts val="0"/>
              </a:spcBef>
              <a:buNone/>
              <a:defRPr sz="4000">
                <a:solidFill>
                  <a:schemeClr val="tx1"/>
                </a:solidFill>
                <a:latin typeface="Cooper Lt BT" panose="0208050304030B020404" pitchFamily="18" charset="0"/>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[quote]</a:t>
            </a:r>
          </a:p>
        </p:txBody>
      </p:sp>
      <p:sp>
        <p:nvSpPr>
          <p:cNvPr id="5" name="Tijdelijke aanduiding voor dianummer 4">
            <a:extLst>
              <a:ext uri="{FF2B5EF4-FFF2-40B4-BE49-F238E27FC236}">
                <a16:creationId xmlns:a16="http://schemas.microsoft.com/office/drawing/2014/main" id="{F38214CE-2914-AABC-1FC7-658B39A367D7}"/>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2" name="Tekstvak 1">
            <a:extLst>
              <a:ext uri="{FF2B5EF4-FFF2-40B4-BE49-F238E27FC236}">
                <a16:creationId xmlns:a16="http://schemas.microsoft.com/office/drawing/2014/main" id="{34FBDCF1-73B5-BA2F-CF21-7095B4245FF2}"/>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pic>
        <p:nvPicPr>
          <p:cNvPr id="4" name="Graphic 3">
            <a:extLst>
              <a:ext uri="{FF2B5EF4-FFF2-40B4-BE49-F238E27FC236}">
                <a16:creationId xmlns:a16="http://schemas.microsoft.com/office/drawing/2014/main" id="{49174CDC-8052-FFBA-877F-942B35AB9F9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pic>
        <p:nvPicPr>
          <p:cNvPr id="6" name="Logo">
            <a:extLst>
              <a:ext uri="{FF2B5EF4-FFF2-40B4-BE49-F238E27FC236}">
                <a16:creationId xmlns:a16="http://schemas.microsoft.com/office/drawing/2014/main" id="{F735F1B6-FD39-5B14-05FC-B5EC9A754A8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000" y="510292"/>
            <a:ext cx="1728000" cy="589680"/>
          </a:xfrm>
          <a:prstGeom prst="rect">
            <a:avLst/>
          </a:prstGeom>
        </p:spPr>
      </p:pic>
    </p:spTree>
    <p:extLst>
      <p:ext uri="{BB962C8B-B14F-4D97-AF65-F5344CB8AC3E}">
        <p14:creationId xmlns:p14="http://schemas.microsoft.com/office/powerpoint/2010/main" val="388885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ppen">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0F3CBD7B-4E02-DC08-0627-028D8E2F2CDA}"/>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6" name="Tekstvak 5">
            <a:extLst>
              <a:ext uri="{FF2B5EF4-FFF2-40B4-BE49-F238E27FC236}">
                <a16:creationId xmlns:a16="http://schemas.microsoft.com/office/drawing/2014/main" id="{BF84485D-D36B-47FA-E030-96B8CFBD8FF7}"/>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links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7" name="Titel 6">
            <a:extLst>
              <a:ext uri="{FF2B5EF4-FFF2-40B4-BE49-F238E27FC236}">
                <a16:creationId xmlns:a16="http://schemas.microsoft.com/office/drawing/2014/main" id="{B6C3B928-45CC-1139-BCEA-69F47ED8F48E}"/>
              </a:ext>
            </a:extLst>
          </p:cNvPr>
          <p:cNvSpPr>
            <a:spLocks noGrp="1"/>
          </p:cNvSpPr>
          <p:nvPr>
            <p:ph type="title" hasCustomPrompt="1"/>
          </p:nvPr>
        </p:nvSpPr>
        <p:spPr>
          <a:xfrm>
            <a:off x="5562600" y="901700"/>
            <a:ext cx="5638800" cy="553998"/>
          </a:xfrm>
        </p:spPr>
        <p:txBody>
          <a:bodyPr/>
          <a:lstStyle>
            <a:lvl1pPr>
              <a:defRPr/>
            </a:lvl1pPr>
          </a:lstStyle>
          <a:p>
            <a:r>
              <a:rPr lang="nl-NL"/>
              <a:t>[titel]</a:t>
            </a:r>
          </a:p>
        </p:txBody>
      </p:sp>
      <p:sp>
        <p:nvSpPr>
          <p:cNvPr id="9" name="Tijdelijke aanduiding voor tekst 8">
            <a:extLst>
              <a:ext uri="{FF2B5EF4-FFF2-40B4-BE49-F238E27FC236}">
                <a16:creationId xmlns:a16="http://schemas.microsoft.com/office/drawing/2014/main" id="{4F07B35C-E7A5-73EB-7FE1-840DF1C52B33}"/>
              </a:ext>
            </a:extLst>
          </p:cNvPr>
          <p:cNvSpPr>
            <a:spLocks noGrp="1"/>
          </p:cNvSpPr>
          <p:nvPr>
            <p:ph type="body" sz="quarter" idx="13"/>
          </p:nvPr>
        </p:nvSpPr>
        <p:spPr>
          <a:xfrm>
            <a:off x="5502275" y="1578688"/>
            <a:ext cx="5715000" cy="1008062"/>
          </a:xfrm>
          <a:prstGeom prst="roundRect">
            <a:avLst>
              <a:gd name="adj" fmla="val 8163"/>
            </a:avLst>
          </a:prstGeom>
          <a:solidFill>
            <a:schemeClr val="accent2">
              <a:lumMod val="10000"/>
              <a:lumOff val="90000"/>
            </a:schemeClr>
          </a:solidFill>
        </p:spPr>
        <p:txBody>
          <a:bodyPr lIns="1296000" rIns="180000" anchor="ctr" anchorCtr="0">
            <a:noAutofit/>
          </a:bodyPr>
          <a:lstStyle>
            <a:lvl1pPr marL="0" indent="0">
              <a:spcBef>
                <a:spcPts val="0"/>
              </a:spcBef>
              <a:buNone/>
              <a:defRPr sz="1600"/>
            </a:lvl1pPr>
          </a:lstStyle>
          <a:p>
            <a:pPr lvl="0"/>
            <a:r>
              <a:rPr lang="nl-NL"/>
              <a:t>Klikken om de tekststijl van het model te bewerken</a:t>
            </a:r>
          </a:p>
        </p:txBody>
      </p:sp>
      <p:sp>
        <p:nvSpPr>
          <p:cNvPr id="11" name="Tijdelijke aanduiding voor afbeelding 10">
            <a:extLst>
              <a:ext uri="{FF2B5EF4-FFF2-40B4-BE49-F238E27FC236}">
                <a16:creationId xmlns:a16="http://schemas.microsoft.com/office/drawing/2014/main" id="{546C9DEF-02B6-6394-986C-51709E0BFCD4}"/>
              </a:ext>
            </a:extLst>
          </p:cNvPr>
          <p:cNvSpPr>
            <a:spLocks noGrp="1"/>
          </p:cNvSpPr>
          <p:nvPr>
            <p:ph type="pic" sz="quarter" idx="14" hasCustomPrompt="1"/>
          </p:nvPr>
        </p:nvSpPr>
        <p:spPr>
          <a:xfrm>
            <a:off x="5670596" y="1686719"/>
            <a:ext cx="874504" cy="792000"/>
          </a:xfrm>
        </p:spPr>
        <p:txBody>
          <a:bodyPr>
            <a:normAutofit/>
          </a:bodyPr>
          <a:lstStyle>
            <a:lvl1pPr marL="0" indent="0" algn="ctr">
              <a:buNone/>
              <a:defRPr sz="1400"/>
            </a:lvl1pPr>
          </a:lstStyle>
          <a:p>
            <a:r>
              <a:rPr lang="nl-NL"/>
              <a:t>icon</a:t>
            </a:r>
          </a:p>
        </p:txBody>
      </p:sp>
      <p:sp>
        <p:nvSpPr>
          <p:cNvPr id="12" name="Tijdelijke aanduiding voor tekst 8">
            <a:extLst>
              <a:ext uri="{FF2B5EF4-FFF2-40B4-BE49-F238E27FC236}">
                <a16:creationId xmlns:a16="http://schemas.microsoft.com/office/drawing/2014/main" id="{F4EC8C2E-FF8E-A6A4-5B04-CDF621D85DC0}"/>
              </a:ext>
            </a:extLst>
          </p:cNvPr>
          <p:cNvSpPr>
            <a:spLocks noGrp="1"/>
          </p:cNvSpPr>
          <p:nvPr>
            <p:ph type="body" sz="quarter" idx="15"/>
          </p:nvPr>
        </p:nvSpPr>
        <p:spPr>
          <a:xfrm>
            <a:off x="5502275" y="2840077"/>
            <a:ext cx="5715000" cy="1008062"/>
          </a:xfrm>
          <a:prstGeom prst="roundRect">
            <a:avLst>
              <a:gd name="adj" fmla="val 8163"/>
            </a:avLst>
          </a:prstGeom>
          <a:solidFill>
            <a:schemeClr val="accent2">
              <a:lumMod val="10000"/>
              <a:lumOff val="90000"/>
            </a:schemeClr>
          </a:solidFill>
        </p:spPr>
        <p:txBody>
          <a:bodyPr lIns="1296000" rIns="180000" anchor="ctr" anchorCtr="0">
            <a:noAutofit/>
          </a:bodyPr>
          <a:lstStyle>
            <a:lvl1pPr marL="0" indent="0">
              <a:spcBef>
                <a:spcPts val="0"/>
              </a:spcBef>
              <a:buNone/>
              <a:defRPr sz="1600"/>
            </a:lvl1pPr>
          </a:lstStyle>
          <a:p>
            <a:pPr lvl="0"/>
            <a:r>
              <a:rPr lang="nl-NL"/>
              <a:t>Klikken om de tekststijl van het model te bewerken</a:t>
            </a:r>
          </a:p>
        </p:txBody>
      </p:sp>
      <p:sp>
        <p:nvSpPr>
          <p:cNvPr id="14" name="Tijdelijke aanduiding voor tekst 8">
            <a:extLst>
              <a:ext uri="{FF2B5EF4-FFF2-40B4-BE49-F238E27FC236}">
                <a16:creationId xmlns:a16="http://schemas.microsoft.com/office/drawing/2014/main" id="{64DCBBF4-CBEC-FDAF-5F3B-12AC37FADAA1}"/>
              </a:ext>
            </a:extLst>
          </p:cNvPr>
          <p:cNvSpPr>
            <a:spLocks noGrp="1"/>
          </p:cNvSpPr>
          <p:nvPr>
            <p:ph type="body" sz="quarter" idx="17"/>
          </p:nvPr>
        </p:nvSpPr>
        <p:spPr>
          <a:xfrm>
            <a:off x="5502275" y="4101466"/>
            <a:ext cx="5715000" cy="1008062"/>
          </a:xfrm>
          <a:prstGeom prst="roundRect">
            <a:avLst>
              <a:gd name="adj" fmla="val 8163"/>
            </a:avLst>
          </a:prstGeom>
          <a:solidFill>
            <a:schemeClr val="accent2">
              <a:lumMod val="10000"/>
              <a:lumOff val="90000"/>
            </a:schemeClr>
          </a:solidFill>
        </p:spPr>
        <p:txBody>
          <a:bodyPr lIns="1296000" rIns="180000" anchor="ctr" anchorCtr="0">
            <a:noAutofit/>
          </a:bodyPr>
          <a:lstStyle>
            <a:lvl1pPr marL="0" indent="0">
              <a:spcBef>
                <a:spcPts val="0"/>
              </a:spcBef>
              <a:buNone/>
              <a:defRPr sz="1600"/>
            </a:lvl1pPr>
          </a:lstStyle>
          <a:p>
            <a:pPr lvl="0"/>
            <a:r>
              <a:rPr lang="nl-NL"/>
              <a:t>Klikken om de tekststijl van het model te bewerken</a:t>
            </a:r>
          </a:p>
        </p:txBody>
      </p:sp>
      <p:sp>
        <p:nvSpPr>
          <p:cNvPr id="15" name="Tijdelijke aanduiding voor afbeelding 10">
            <a:extLst>
              <a:ext uri="{FF2B5EF4-FFF2-40B4-BE49-F238E27FC236}">
                <a16:creationId xmlns:a16="http://schemas.microsoft.com/office/drawing/2014/main" id="{36758B46-503D-FB72-F122-FC14CF759242}"/>
              </a:ext>
            </a:extLst>
          </p:cNvPr>
          <p:cNvSpPr>
            <a:spLocks noGrp="1"/>
          </p:cNvSpPr>
          <p:nvPr>
            <p:ph type="pic" sz="quarter" idx="18" hasCustomPrompt="1"/>
          </p:nvPr>
        </p:nvSpPr>
        <p:spPr>
          <a:xfrm>
            <a:off x="5658748" y="4209497"/>
            <a:ext cx="886352" cy="792000"/>
          </a:xfrm>
        </p:spPr>
        <p:txBody>
          <a:bodyPr>
            <a:normAutofit/>
          </a:bodyPr>
          <a:lstStyle>
            <a:lvl1pPr marL="0" indent="0" algn="ctr">
              <a:buNone/>
              <a:defRPr sz="1400"/>
            </a:lvl1pPr>
          </a:lstStyle>
          <a:p>
            <a:r>
              <a:rPr lang="nl-NL"/>
              <a:t>icon</a:t>
            </a:r>
          </a:p>
        </p:txBody>
      </p:sp>
      <p:sp>
        <p:nvSpPr>
          <p:cNvPr id="16" name="Tijdelijke aanduiding voor tekst 8">
            <a:extLst>
              <a:ext uri="{FF2B5EF4-FFF2-40B4-BE49-F238E27FC236}">
                <a16:creationId xmlns:a16="http://schemas.microsoft.com/office/drawing/2014/main" id="{93D2FE1D-B7AC-B75D-8293-1C1F3ADBA5FC}"/>
              </a:ext>
            </a:extLst>
          </p:cNvPr>
          <p:cNvSpPr>
            <a:spLocks noGrp="1"/>
          </p:cNvSpPr>
          <p:nvPr>
            <p:ph type="body" sz="quarter" idx="19"/>
          </p:nvPr>
        </p:nvSpPr>
        <p:spPr>
          <a:xfrm>
            <a:off x="5502275" y="5362856"/>
            <a:ext cx="5715000" cy="1008062"/>
          </a:xfrm>
          <a:prstGeom prst="roundRect">
            <a:avLst>
              <a:gd name="adj" fmla="val 8163"/>
            </a:avLst>
          </a:prstGeom>
          <a:solidFill>
            <a:schemeClr val="accent2">
              <a:lumMod val="10000"/>
              <a:lumOff val="90000"/>
            </a:schemeClr>
          </a:solidFill>
        </p:spPr>
        <p:txBody>
          <a:bodyPr lIns="1296000" rIns="180000" anchor="ctr" anchorCtr="0">
            <a:noAutofit/>
          </a:bodyPr>
          <a:lstStyle>
            <a:lvl1pPr marL="0" indent="0">
              <a:spcBef>
                <a:spcPts val="0"/>
              </a:spcBef>
              <a:buNone/>
              <a:defRPr sz="1600"/>
            </a:lvl1pPr>
          </a:lstStyle>
          <a:p>
            <a:pPr lvl="0"/>
            <a:r>
              <a:rPr lang="nl-NL"/>
              <a:t>Klikken om de tekststijl van het model te bewerken</a:t>
            </a:r>
          </a:p>
        </p:txBody>
      </p:sp>
      <p:sp>
        <p:nvSpPr>
          <p:cNvPr id="17" name="Tijdelijke aanduiding voor afbeelding 10">
            <a:extLst>
              <a:ext uri="{FF2B5EF4-FFF2-40B4-BE49-F238E27FC236}">
                <a16:creationId xmlns:a16="http://schemas.microsoft.com/office/drawing/2014/main" id="{230CE660-38CB-7751-DD66-1F4F15A017B6}"/>
              </a:ext>
            </a:extLst>
          </p:cNvPr>
          <p:cNvSpPr>
            <a:spLocks noGrp="1"/>
          </p:cNvSpPr>
          <p:nvPr>
            <p:ph type="pic" sz="quarter" idx="20" hasCustomPrompt="1"/>
          </p:nvPr>
        </p:nvSpPr>
        <p:spPr>
          <a:xfrm>
            <a:off x="5658748" y="5470887"/>
            <a:ext cx="886352" cy="792000"/>
          </a:xfrm>
        </p:spPr>
        <p:txBody>
          <a:bodyPr>
            <a:normAutofit/>
          </a:bodyPr>
          <a:lstStyle>
            <a:lvl1pPr marL="0" indent="0" algn="ctr">
              <a:buNone/>
              <a:defRPr sz="1400"/>
            </a:lvl1pPr>
          </a:lstStyle>
          <a:p>
            <a:r>
              <a:rPr lang="nl-NL"/>
              <a:t>icon</a:t>
            </a:r>
          </a:p>
        </p:txBody>
      </p:sp>
      <p:sp>
        <p:nvSpPr>
          <p:cNvPr id="2" name="Tijdelijke aanduiding voor afbeelding 10">
            <a:extLst>
              <a:ext uri="{FF2B5EF4-FFF2-40B4-BE49-F238E27FC236}">
                <a16:creationId xmlns:a16="http://schemas.microsoft.com/office/drawing/2014/main" id="{7F0ECBE5-06A9-283B-0AE8-D046347B8914}"/>
              </a:ext>
            </a:extLst>
          </p:cNvPr>
          <p:cNvSpPr>
            <a:spLocks noGrp="1"/>
          </p:cNvSpPr>
          <p:nvPr>
            <p:ph type="pic" sz="quarter" idx="21" hasCustomPrompt="1"/>
          </p:nvPr>
        </p:nvSpPr>
        <p:spPr>
          <a:xfrm>
            <a:off x="5658748" y="2948108"/>
            <a:ext cx="874504" cy="792000"/>
          </a:xfrm>
        </p:spPr>
        <p:txBody>
          <a:bodyPr>
            <a:normAutofit/>
          </a:bodyPr>
          <a:lstStyle>
            <a:lvl1pPr marL="0" indent="0" algn="ctr">
              <a:buNone/>
              <a:defRPr sz="1400"/>
            </a:lvl1pPr>
          </a:lstStyle>
          <a:p>
            <a:r>
              <a:rPr lang="nl-NL"/>
              <a:t>icon</a:t>
            </a:r>
          </a:p>
        </p:txBody>
      </p:sp>
      <p:pic>
        <p:nvPicPr>
          <p:cNvPr id="10" name="Graphic 9">
            <a:extLst>
              <a:ext uri="{FF2B5EF4-FFF2-40B4-BE49-F238E27FC236}">
                <a16:creationId xmlns:a16="http://schemas.microsoft.com/office/drawing/2014/main" id="{12A9EE8A-5F9B-7080-01C8-5E7132F7B6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800172"/>
            <a:ext cx="4611472" cy="4602587"/>
          </a:xfrm>
          <a:prstGeom prst="rect">
            <a:avLst/>
          </a:prstGeom>
        </p:spPr>
      </p:pic>
      <p:pic>
        <p:nvPicPr>
          <p:cNvPr id="4" name="Logo">
            <a:extLst>
              <a:ext uri="{FF2B5EF4-FFF2-40B4-BE49-F238E27FC236}">
                <a16:creationId xmlns:a16="http://schemas.microsoft.com/office/drawing/2014/main" id="{EF2E285B-F244-A22E-7F24-8783419E890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000" y="510292"/>
            <a:ext cx="1728000" cy="589680"/>
          </a:xfrm>
          <a:prstGeom prst="rect">
            <a:avLst/>
          </a:prstGeom>
        </p:spPr>
      </p:pic>
    </p:spTree>
    <p:extLst>
      <p:ext uri="{BB962C8B-B14F-4D97-AF65-F5344CB8AC3E}">
        <p14:creationId xmlns:p14="http://schemas.microsoft.com/office/powerpoint/2010/main" val="3688675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C32D3B33-F547-A729-3BD4-B54118CA12BD}"/>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4" name="Titel 3">
            <a:extLst>
              <a:ext uri="{FF2B5EF4-FFF2-40B4-BE49-F238E27FC236}">
                <a16:creationId xmlns:a16="http://schemas.microsoft.com/office/drawing/2014/main" id="{9F96FDB8-90F8-8E3A-EE13-D1385A791BCA}"/>
              </a:ext>
            </a:extLst>
          </p:cNvPr>
          <p:cNvSpPr>
            <a:spLocks noGrp="1"/>
          </p:cNvSpPr>
          <p:nvPr>
            <p:ph type="title"/>
          </p:nvPr>
        </p:nvSpPr>
        <p:spPr/>
        <p:txBody>
          <a:bodyPr/>
          <a:lstStyle/>
          <a:p>
            <a:r>
              <a:rPr lang="nl-NL"/>
              <a:t>Klik om stijl te bewerken</a:t>
            </a:r>
          </a:p>
        </p:txBody>
      </p:sp>
    </p:spTree>
    <p:extLst>
      <p:ext uri="{BB962C8B-B14F-4D97-AF65-F5344CB8AC3E}">
        <p14:creationId xmlns:p14="http://schemas.microsoft.com/office/powerpoint/2010/main" val="3539949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rtnerslide">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7D1969A5-A398-7E16-ECF7-BFB3F16D194D}"/>
              </a:ext>
            </a:extLst>
          </p:cNvPr>
          <p:cNvSpPr>
            <a:spLocks noGrp="1" noRot="1" noMove="1" noResize="1" noEditPoints="1" noAdjustHandles="1" noChangeArrowheads="1" noChangeShapeType="1"/>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err="1">
              <a:solidFill>
                <a:schemeClr val="bg1"/>
              </a:solidFill>
            </a:endParaRPr>
          </a:p>
        </p:txBody>
      </p:sp>
      <p:sp>
        <p:nvSpPr>
          <p:cNvPr id="3" name="Tijdelijke aanduiding voor dianummer 2">
            <a:extLst>
              <a:ext uri="{FF2B5EF4-FFF2-40B4-BE49-F238E27FC236}">
                <a16:creationId xmlns:a16="http://schemas.microsoft.com/office/drawing/2014/main" id="{66EE441F-77FB-75AD-6B1A-0F17F6DDA103}"/>
              </a:ext>
            </a:extLst>
          </p:cNvPr>
          <p:cNvSpPr>
            <a:spLocks noGrp="1"/>
          </p:cNvSpPr>
          <p:nvPr>
            <p:ph type="sldNum" sz="quarter" idx="10"/>
          </p:nvPr>
        </p:nvSpPr>
        <p:spPr/>
        <p:txBody>
          <a:bodyPr/>
          <a:lstStyle/>
          <a:p>
            <a:fld id="{51C5D536-50B7-4CE6-B44E-3B56F0A7BD1A}" type="slidenum">
              <a:rPr lang="nl-NL" smtClean="0"/>
              <a:pPr/>
              <a:t>‹nr.›</a:t>
            </a:fld>
            <a:endParaRPr lang="nl-NL"/>
          </a:p>
        </p:txBody>
      </p:sp>
      <p:pic>
        <p:nvPicPr>
          <p:cNvPr id="5" name="Afbeelding 4" descr="Afbeelding met zwart, duisternis&#10;&#10;Automatisch gegenereerde beschrijving">
            <a:extLst>
              <a:ext uri="{FF2B5EF4-FFF2-40B4-BE49-F238E27FC236}">
                <a16:creationId xmlns:a16="http://schemas.microsoft.com/office/drawing/2014/main" id="{1D03909B-CFF5-7B12-9FC6-6A6CF44876A9}"/>
              </a:ext>
            </a:extLst>
          </p:cNvPr>
          <p:cNvPicPr>
            <a:picLocks noChangeAspect="1"/>
          </p:cNvPicPr>
          <p:nvPr userDrawn="1"/>
        </p:nvPicPr>
        <p:blipFill>
          <a:blip r:embed="rId2"/>
          <a:stretch>
            <a:fillRect/>
          </a:stretch>
        </p:blipFill>
        <p:spPr>
          <a:xfrm>
            <a:off x="7136224" y="2698432"/>
            <a:ext cx="4281714" cy="1461135"/>
          </a:xfrm>
          <a:prstGeom prst="rect">
            <a:avLst/>
          </a:prstGeom>
        </p:spPr>
      </p:pic>
      <p:pic>
        <p:nvPicPr>
          <p:cNvPr id="7" name="Graphic 6">
            <a:extLst>
              <a:ext uri="{FF2B5EF4-FFF2-40B4-BE49-F238E27FC236}">
                <a16:creationId xmlns:a16="http://schemas.microsoft.com/office/drawing/2014/main" id="{431A78B4-DD8B-CED3-9390-FF735F89D22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311685" y="4977685"/>
            <a:ext cx="1880315" cy="1880315"/>
          </a:xfrm>
          <a:prstGeom prst="rect">
            <a:avLst/>
          </a:prstGeom>
        </p:spPr>
      </p:pic>
      <p:sp>
        <p:nvSpPr>
          <p:cNvPr id="8" name="Ovaal 7">
            <a:extLst>
              <a:ext uri="{FF2B5EF4-FFF2-40B4-BE49-F238E27FC236}">
                <a16:creationId xmlns:a16="http://schemas.microsoft.com/office/drawing/2014/main" id="{20F142C1-5C23-3B73-5E6A-3A31855F59CC}"/>
              </a:ext>
            </a:extLst>
          </p:cNvPr>
          <p:cNvSpPr>
            <a:spLocks noGrp="1" noRot="1" noMove="1" noResize="1" noEditPoints="1" noAdjustHandles="1" noChangeArrowheads="1" noChangeShapeType="1"/>
          </p:cNvSpPr>
          <p:nvPr userDrawn="1"/>
        </p:nvSpPr>
        <p:spPr>
          <a:xfrm>
            <a:off x="638175" y="1106250"/>
            <a:ext cx="4645500" cy="4645500"/>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err="1">
              <a:solidFill>
                <a:schemeClr val="bg1"/>
              </a:solidFill>
            </a:endParaRPr>
          </a:p>
        </p:txBody>
      </p:sp>
      <p:sp>
        <p:nvSpPr>
          <p:cNvPr id="15" name="Tijdelijke aanduiding voor inhoud 14">
            <a:extLst>
              <a:ext uri="{FF2B5EF4-FFF2-40B4-BE49-F238E27FC236}">
                <a16:creationId xmlns:a16="http://schemas.microsoft.com/office/drawing/2014/main" id="{FDFC43D0-75D8-1FAE-58A3-B4E13448EB43}"/>
              </a:ext>
            </a:extLst>
          </p:cNvPr>
          <p:cNvSpPr>
            <a:spLocks noGrp="1"/>
          </p:cNvSpPr>
          <p:nvPr>
            <p:ph sz="quarter" idx="11" hasCustomPrompt="1"/>
          </p:nvPr>
        </p:nvSpPr>
        <p:spPr>
          <a:xfrm>
            <a:off x="166483" y="2871957"/>
            <a:ext cx="5067300" cy="914400"/>
          </a:xfrm>
        </p:spPr>
        <p:txBody>
          <a:bodyPr>
            <a:normAutofit/>
          </a:bodyPr>
          <a:lstStyle>
            <a:lvl1pPr algn="ctr">
              <a:defRPr sz="1800"/>
            </a:lvl1pPr>
          </a:lstStyle>
          <a:p>
            <a:pPr lvl="0"/>
            <a:r>
              <a:rPr lang="en-GB" err="1"/>
              <a:t>Voeg</a:t>
            </a:r>
            <a:r>
              <a:rPr lang="en-GB"/>
              <a:t> </a:t>
            </a:r>
            <a:r>
              <a:rPr lang="en-GB" err="1"/>
              <a:t>hier</a:t>
            </a:r>
            <a:r>
              <a:rPr lang="en-GB"/>
              <a:t> de </a:t>
            </a:r>
          </a:p>
          <a:p>
            <a:pPr lvl="0"/>
            <a:r>
              <a:rPr lang="en-GB" err="1"/>
              <a:t>afbeelding</a:t>
            </a:r>
            <a:r>
              <a:rPr lang="en-GB"/>
              <a:t> van de partner toe</a:t>
            </a:r>
            <a:endParaRPr lang="nl-NL"/>
          </a:p>
        </p:txBody>
      </p:sp>
      <p:sp>
        <p:nvSpPr>
          <p:cNvPr id="2" name="Rechthoek 1">
            <a:extLst>
              <a:ext uri="{FF2B5EF4-FFF2-40B4-BE49-F238E27FC236}">
                <a16:creationId xmlns:a16="http://schemas.microsoft.com/office/drawing/2014/main" id="{BEE6D581-5BF2-26FE-8B53-8CC47BC9FFC7}"/>
              </a:ext>
            </a:extLst>
          </p:cNvPr>
          <p:cNvSpPr/>
          <p:nvPr userDrawn="1"/>
        </p:nvSpPr>
        <p:spPr>
          <a:xfrm>
            <a:off x="0" y="0"/>
            <a:ext cx="6096000"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err="1">
              <a:solidFill>
                <a:schemeClr val="bg1"/>
              </a:solidFill>
            </a:endParaRPr>
          </a:p>
        </p:txBody>
      </p:sp>
    </p:spTree>
    <p:extLst>
      <p:ext uri="{BB962C8B-B14F-4D97-AF65-F5344CB8AC3E}">
        <p14:creationId xmlns:p14="http://schemas.microsoft.com/office/powerpoint/2010/main" val="43069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71AA2195-3BB3-6E88-1D7C-DAFD5067176E}"/>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pic>
        <p:nvPicPr>
          <p:cNvPr id="8" name="Logo">
            <a:extLst>
              <a:ext uri="{FF2B5EF4-FFF2-40B4-BE49-F238E27FC236}">
                <a16:creationId xmlns:a16="http://schemas.microsoft.com/office/drawing/2014/main" id="{AC3AD2EE-DF8A-7E2B-4D7D-4320319B00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0000" y="510292"/>
            <a:ext cx="1728000" cy="589680"/>
          </a:xfrm>
          <a:prstGeom prst="rect">
            <a:avLst/>
          </a:prstGeom>
        </p:spPr>
      </p:pic>
      <p:pic>
        <p:nvPicPr>
          <p:cNvPr id="3" name="Graphic 2">
            <a:extLst>
              <a:ext uri="{FF2B5EF4-FFF2-40B4-BE49-F238E27FC236}">
                <a16:creationId xmlns:a16="http://schemas.microsoft.com/office/drawing/2014/main" id="{2C60D9CA-EB49-A582-53B5-846A965F1E4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115481" y="4781481"/>
            <a:ext cx="2076519" cy="2076519"/>
          </a:xfrm>
          <a:prstGeom prst="rect">
            <a:avLst/>
          </a:prstGeom>
        </p:spPr>
      </p:pic>
      <p:sp>
        <p:nvSpPr>
          <p:cNvPr id="6" name="Title 1">
            <a:extLst>
              <a:ext uri="{FF2B5EF4-FFF2-40B4-BE49-F238E27FC236}">
                <a16:creationId xmlns:a16="http://schemas.microsoft.com/office/drawing/2014/main" id="{BC054AA3-B848-E889-B39C-CB90E6035AA6}"/>
              </a:ext>
            </a:extLst>
          </p:cNvPr>
          <p:cNvSpPr>
            <a:spLocks noGrp="1"/>
          </p:cNvSpPr>
          <p:nvPr>
            <p:ph type="ctrTitle" hasCustomPrompt="1"/>
          </p:nvPr>
        </p:nvSpPr>
        <p:spPr>
          <a:xfrm>
            <a:off x="900000" y="1433623"/>
            <a:ext cx="8144775" cy="2758635"/>
          </a:xfrm>
          <a:prstGeom prst="rect">
            <a:avLst/>
          </a:prstGeom>
        </p:spPr>
        <p:txBody>
          <a:bodyPr anchor="b">
            <a:normAutofit/>
          </a:bodyPr>
          <a:lstStyle>
            <a:lvl1pPr algn="l">
              <a:defRPr sz="6600">
                <a:solidFill>
                  <a:schemeClr val="tx2"/>
                </a:solidFill>
              </a:defRPr>
            </a:lvl1pPr>
          </a:lstStyle>
          <a:p>
            <a:r>
              <a:rPr lang="en-GB"/>
              <a:t>[</a:t>
            </a:r>
            <a:r>
              <a:rPr lang="en-GB" err="1"/>
              <a:t>titel</a:t>
            </a:r>
            <a:r>
              <a:rPr lang="en-GB"/>
              <a:t>]</a:t>
            </a:r>
            <a:endParaRPr lang="en-NL"/>
          </a:p>
        </p:txBody>
      </p:sp>
      <p:sp>
        <p:nvSpPr>
          <p:cNvPr id="7" name="Ondertitel 2">
            <a:extLst>
              <a:ext uri="{FF2B5EF4-FFF2-40B4-BE49-F238E27FC236}">
                <a16:creationId xmlns:a16="http://schemas.microsoft.com/office/drawing/2014/main" id="{501B8DBE-BB73-AC27-CA33-875C23536034}"/>
              </a:ext>
            </a:extLst>
          </p:cNvPr>
          <p:cNvSpPr>
            <a:spLocks noGrp="1"/>
          </p:cNvSpPr>
          <p:nvPr>
            <p:ph type="subTitle" idx="1" hasCustomPrompt="1"/>
          </p:nvPr>
        </p:nvSpPr>
        <p:spPr>
          <a:xfrm>
            <a:off x="950353" y="5502779"/>
            <a:ext cx="8144775" cy="584250"/>
          </a:xfrm>
        </p:spPr>
        <p:txBody>
          <a:bodyPr>
            <a:normAutofit/>
          </a:bodyPr>
          <a:lstStyle>
            <a:lvl1pPr marL="0" indent="0" algn="l">
              <a:buNone/>
              <a:defRPr sz="1800">
                <a:latin typeface="Cooper Lt BT" panose="0208050304030B0204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[naam]</a:t>
            </a:r>
          </a:p>
        </p:txBody>
      </p:sp>
      <p:sp>
        <p:nvSpPr>
          <p:cNvPr id="13" name="Tijdelijke aanduiding voor tekst 12">
            <a:extLst>
              <a:ext uri="{FF2B5EF4-FFF2-40B4-BE49-F238E27FC236}">
                <a16:creationId xmlns:a16="http://schemas.microsoft.com/office/drawing/2014/main" id="{6FA6C80D-8DE6-ADAB-C7BA-07AFD945F0F6}"/>
              </a:ext>
            </a:extLst>
          </p:cNvPr>
          <p:cNvSpPr>
            <a:spLocks noGrp="1"/>
          </p:cNvSpPr>
          <p:nvPr>
            <p:ph type="body" sz="quarter" idx="10" hasCustomPrompt="1"/>
          </p:nvPr>
        </p:nvSpPr>
        <p:spPr>
          <a:xfrm>
            <a:off x="940306" y="4330545"/>
            <a:ext cx="8104470" cy="584200"/>
          </a:xfrm>
        </p:spPr>
        <p:txBody>
          <a:bodyPr/>
          <a:lstStyle>
            <a:lvl1pPr marL="0" indent="0">
              <a:buNone/>
              <a:defRPr>
                <a:solidFill>
                  <a:schemeClr val="tx2"/>
                </a:solidFill>
              </a:defRPr>
            </a:lvl1pPr>
          </a:lstStyle>
          <a:p>
            <a:pPr lvl="0"/>
            <a:r>
              <a:rPr lang="nl-NL"/>
              <a:t>[ondertitel]</a:t>
            </a:r>
          </a:p>
        </p:txBody>
      </p:sp>
      <p:sp>
        <p:nvSpPr>
          <p:cNvPr id="16" name="Tijdelijke aanduiding voor tekst 15">
            <a:extLst>
              <a:ext uri="{FF2B5EF4-FFF2-40B4-BE49-F238E27FC236}">
                <a16:creationId xmlns:a16="http://schemas.microsoft.com/office/drawing/2014/main" id="{E3E24751-2E07-7697-543D-BC17DE7BA637}"/>
              </a:ext>
            </a:extLst>
          </p:cNvPr>
          <p:cNvSpPr>
            <a:spLocks noGrp="1"/>
          </p:cNvSpPr>
          <p:nvPr>
            <p:ph type="body" sz="quarter" idx="11" hasCustomPrompt="1"/>
          </p:nvPr>
        </p:nvSpPr>
        <p:spPr>
          <a:xfrm>
            <a:off x="950353" y="5965872"/>
            <a:ext cx="2221843" cy="584250"/>
          </a:xfrm>
        </p:spPr>
        <p:txBody>
          <a:bodyPr>
            <a:normAutofit/>
          </a:bodyPr>
          <a:lstStyle>
            <a:lvl1pPr marL="0" indent="0">
              <a:buNone/>
              <a:defRPr sz="1800">
                <a:latin typeface="Cooper Lt BT" panose="0208050304030B020404" pitchFamily="18" charset="0"/>
              </a:defRPr>
            </a:lvl1pPr>
          </a:lstStyle>
          <a:p>
            <a:pPr lvl="0"/>
            <a:r>
              <a:rPr lang="nl-NL"/>
              <a:t>[datum]</a:t>
            </a:r>
          </a:p>
        </p:txBody>
      </p:sp>
    </p:spTree>
    <p:extLst>
      <p:ext uri="{BB962C8B-B14F-4D97-AF65-F5344CB8AC3E}">
        <p14:creationId xmlns:p14="http://schemas.microsoft.com/office/powerpoint/2010/main" val="1244458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dia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CB05-DF60-5C73-2332-1456CCF023E3}"/>
              </a:ext>
            </a:extLst>
          </p:cNvPr>
          <p:cNvSpPr>
            <a:spLocks noGrp="1"/>
          </p:cNvSpPr>
          <p:nvPr>
            <p:ph type="ctrTitle" hasCustomPrompt="1"/>
          </p:nvPr>
        </p:nvSpPr>
        <p:spPr>
          <a:xfrm>
            <a:off x="3923326" y="1219200"/>
            <a:ext cx="6566873" cy="2232391"/>
          </a:xfrm>
          <a:prstGeom prst="rect">
            <a:avLst/>
          </a:prstGeom>
        </p:spPr>
        <p:txBody>
          <a:bodyPr anchor="b">
            <a:noAutofit/>
          </a:bodyPr>
          <a:lstStyle>
            <a:lvl1pPr algn="l">
              <a:lnSpc>
                <a:spcPct val="100000"/>
              </a:lnSpc>
              <a:defRPr sz="4800">
                <a:solidFill>
                  <a:schemeClr val="tx1"/>
                </a:solidFill>
              </a:defRPr>
            </a:lvl1pPr>
          </a:lstStyle>
          <a:p>
            <a:r>
              <a:rPr lang="nl-NL"/>
              <a:t>[titel 1]</a:t>
            </a:r>
            <a:endParaRPr lang="en-NL"/>
          </a:p>
        </p:txBody>
      </p:sp>
      <p:sp>
        <p:nvSpPr>
          <p:cNvPr id="4" name="Ondertitel 2">
            <a:extLst>
              <a:ext uri="{FF2B5EF4-FFF2-40B4-BE49-F238E27FC236}">
                <a16:creationId xmlns:a16="http://schemas.microsoft.com/office/drawing/2014/main" id="{B873B73A-1A14-C1D5-2D89-25F18DB04E82}"/>
              </a:ext>
            </a:extLst>
          </p:cNvPr>
          <p:cNvSpPr>
            <a:spLocks noGrp="1"/>
          </p:cNvSpPr>
          <p:nvPr>
            <p:ph type="subTitle" idx="1" hasCustomPrompt="1"/>
          </p:nvPr>
        </p:nvSpPr>
        <p:spPr>
          <a:xfrm>
            <a:off x="3923326" y="4759850"/>
            <a:ext cx="6566873" cy="584250"/>
          </a:xfrm>
        </p:spPr>
        <p:txBody>
          <a:bodyPr>
            <a:normAutofit/>
          </a:bodyPr>
          <a:lstStyle>
            <a:lvl1pPr marL="0" indent="0" algn="l">
              <a:spcBef>
                <a:spcPts val="0"/>
              </a:spcBef>
              <a:buNone/>
              <a:defRPr sz="2800">
                <a:latin typeface="Cooper Lt BT" panose="0208050304030B0204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Ondertitel[ondertitel of datum]</a:t>
            </a:r>
          </a:p>
        </p:txBody>
      </p:sp>
      <p:sp>
        <p:nvSpPr>
          <p:cNvPr id="14" name="Tijdelijke aanduiding voor tekst 13">
            <a:extLst>
              <a:ext uri="{FF2B5EF4-FFF2-40B4-BE49-F238E27FC236}">
                <a16:creationId xmlns:a16="http://schemas.microsoft.com/office/drawing/2014/main" id="{FD1BCABA-47E0-A310-F24B-7453565F0792}"/>
              </a:ext>
            </a:extLst>
          </p:cNvPr>
          <p:cNvSpPr>
            <a:spLocks noGrp="1"/>
          </p:cNvSpPr>
          <p:nvPr>
            <p:ph type="body" sz="quarter" idx="12" hasCustomPrompt="1"/>
          </p:nvPr>
        </p:nvSpPr>
        <p:spPr>
          <a:xfrm>
            <a:off x="3922713" y="3513068"/>
            <a:ext cx="6566400" cy="1107996"/>
          </a:xfrm>
        </p:spPr>
        <p:txBody>
          <a:bodyPr>
            <a:spAutoFit/>
          </a:bodyPr>
          <a:lstStyle>
            <a:lvl1pPr marL="0" indent="0">
              <a:buNone/>
              <a:defRPr sz="7200">
                <a:solidFill>
                  <a:schemeClr val="tx2"/>
                </a:solidFill>
                <a:latin typeface="+mj-lt"/>
              </a:defRPr>
            </a:lvl1pPr>
          </a:lstStyle>
          <a:p>
            <a:pPr lvl="0"/>
            <a:r>
              <a:rPr lang="nl-NL"/>
              <a:t>[titel 2]</a:t>
            </a:r>
          </a:p>
        </p:txBody>
      </p:sp>
      <p:sp>
        <p:nvSpPr>
          <p:cNvPr id="12" name="Tijdelijke aanduiding voor afbeelding 11">
            <a:extLst>
              <a:ext uri="{FF2B5EF4-FFF2-40B4-BE49-F238E27FC236}">
                <a16:creationId xmlns:a16="http://schemas.microsoft.com/office/drawing/2014/main" id="{3721FC4A-C6B8-F27F-946C-C457AE2883A4}"/>
              </a:ext>
            </a:extLst>
          </p:cNvPr>
          <p:cNvSpPr>
            <a:spLocks noGrp="1"/>
          </p:cNvSpPr>
          <p:nvPr>
            <p:ph type="pic" sz="quarter" idx="13"/>
          </p:nvPr>
        </p:nvSpPr>
        <p:spPr>
          <a:xfrm>
            <a:off x="1" y="0"/>
            <a:ext cx="3411767" cy="6858000"/>
          </a:xfrm>
          <a:custGeom>
            <a:avLst/>
            <a:gdLst>
              <a:gd name="connsiteX0" fmla="*/ 7826 w 3411767"/>
              <a:gd name="connsiteY0" fmla="*/ 0 h 6858000"/>
              <a:gd name="connsiteX1" fmla="*/ 3411767 w 3411767"/>
              <a:gd name="connsiteY1" fmla="*/ 3429000 h 6858000"/>
              <a:gd name="connsiteX2" fmla="*/ 7826 w 3411767"/>
              <a:gd name="connsiteY2" fmla="*/ 6858000 h 6858000"/>
              <a:gd name="connsiteX3" fmla="*/ 0 w 3411767"/>
              <a:gd name="connsiteY3" fmla="*/ 6850116 h 6858000"/>
              <a:gd name="connsiteX4" fmla="*/ 0 w 3411767"/>
              <a:gd name="connsiteY4" fmla="*/ 7884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767" h="6858000">
                <a:moveTo>
                  <a:pt x="7826" y="0"/>
                </a:moveTo>
                <a:lnTo>
                  <a:pt x="3411767" y="3429000"/>
                </a:lnTo>
                <a:lnTo>
                  <a:pt x="7826" y="6858000"/>
                </a:lnTo>
                <a:lnTo>
                  <a:pt x="0" y="6850116"/>
                </a:lnTo>
                <a:lnTo>
                  <a:pt x="0" y="7884"/>
                </a:lnTo>
                <a:close/>
              </a:path>
            </a:pathLst>
          </a:custGeom>
          <a:solidFill>
            <a:schemeClr val="accent2">
              <a:lumMod val="10000"/>
              <a:lumOff val="90000"/>
            </a:schemeClr>
          </a:solidFill>
        </p:spPr>
        <p:txBody>
          <a:bodyPr wrap="square" lIns="108000" bIns="1476000" anchor="ctr" anchorCtr="0">
            <a:noAutofit/>
          </a:bodyPr>
          <a:lstStyle>
            <a:lvl1pPr marL="0" indent="0">
              <a:buFontTx/>
              <a:buNone/>
              <a:defRPr sz="1600"/>
            </a:lvl1pPr>
          </a:lstStyle>
          <a:p>
            <a:endParaRPr lang="nl-NL"/>
          </a:p>
        </p:txBody>
      </p:sp>
      <p:pic>
        <p:nvPicPr>
          <p:cNvPr id="5" name="Logo">
            <a:extLst>
              <a:ext uri="{FF2B5EF4-FFF2-40B4-BE49-F238E27FC236}">
                <a16:creationId xmlns:a16="http://schemas.microsoft.com/office/drawing/2014/main" id="{E56B361B-B13A-16AB-9DAB-8FC5CE4BB68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71500" y="481717"/>
            <a:ext cx="1728000" cy="589680"/>
          </a:xfrm>
          <a:prstGeom prst="rect">
            <a:avLst/>
          </a:prstGeom>
        </p:spPr>
      </p:pic>
    </p:spTree>
    <p:extLst>
      <p:ext uri="{BB962C8B-B14F-4D97-AF65-F5344CB8AC3E}">
        <p14:creationId xmlns:p14="http://schemas.microsoft.com/office/powerpoint/2010/main" val="2397473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fbeeldingen en vorm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jdelijke aanduiding voor afbeelding 14">
            <a:extLst>
              <a:ext uri="{FF2B5EF4-FFF2-40B4-BE49-F238E27FC236}">
                <a16:creationId xmlns:a16="http://schemas.microsoft.com/office/drawing/2014/main" id="{256A5361-A3AF-B2EF-BDAF-DA4B1D0942D4}"/>
              </a:ext>
            </a:extLst>
          </p:cNvPr>
          <p:cNvSpPr>
            <a:spLocks noGrp="1"/>
          </p:cNvSpPr>
          <p:nvPr>
            <p:ph type="pic" sz="quarter" idx="14"/>
          </p:nvPr>
        </p:nvSpPr>
        <p:spPr>
          <a:xfrm>
            <a:off x="0" y="0"/>
            <a:ext cx="3425825"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6" name="Tijdelijke aanduiding voor afbeelding 14">
            <a:extLst>
              <a:ext uri="{FF2B5EF4-FFF2-40B4-BE49-F238E27FC236}">
                <a16:creationId xmlns:a16="http://schemas.microsoft.com/office/drawing/2014/main" id="{6A7F7F4C-9087-19A8-C61D-C357C5ABA7DC}"/>
              </a:ext>
            </a:extLst>
          </p:cNvPr>
          <p:cNvSpPr>
            <a:spLocks noGrp="1"/>
          </p:cNvSpPr>
          <p:nvPr>
            <p:ph type="pic" sz="quarter" idx="15"/>
          </p:nvPr>
        </p:nvSpPr>
        <p:spPr>
          <a:xfrm>
            <a:off x="6853200" y="-4881"/>
            <a:ext cx="5338800"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7" name="Tijdelijke aanduiding voor afbeelding 14">
            <a:extLst>
              <a:ext uri="{FF2B5EF4-FFF2-40B4-BE49-F238E27FC236}">
                <a16:creationId xmlns:a16="http://schemas.microsoft.com/office/drawing/2014/main" id="{15C20B14-51AE-DD04-FBC8-D93D4D887DA1}"/>
              </a:ext>
            </a:extLst>
          </p:cNvPr>
          <p:cNvSpPr>
            <a:spLocks noGrp="1"/>
          </p:cNvSpPr>
          <p:nvPr>
            <p:ph type="pic" sz="quarter" idx="16"/>
          </p:nvPr>
        </p:nvSpPr>
        <p:spPr>
          <a:xfrm>
            <a:off x="0" y="3427200"/>
            <a:ext cx="5338800" cy="34308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8" name="Tijdelijke aanduiding voor afbeelding 14">
            <a:extLst>
              <a:ext uri="{FF2B5EF4-FFF2-40B4-BE49-F238E27FC236}">
                <a16:creationId xmlns:a16="http://schemas.microsoft.com/office/drawing/2014/main" id="{59EC7349-D9E4-0C14-D6F9-8CBD597B7696}"/>
              </a:ext>
            </a:extLst>
          </p:cNvPr>
          <p:cNvSpPr>
            <a:spLocks noGrp="1"/>
          </p:cNvSpPr>
          <p:nvPr>
            <p:ph type="pic" sz="quarter" idx="17"/>
          </p:nvPr>
        </p:nvSpPr>
        <p:spPr>
          <a:xfrm>
            <a:off x="8766175" y="3427200"/>
            <a:ext cx="3425825" cy="3430800"/>
          </a:xfrm>
          <a:solidFill>
            <a:schemeClr val="accent2">
              <a:lumMod val="10000"/>
              <a:lumOff val="90000"/>
            </a:schemeClr>
          </a:solidFill>
        </p:spPr>
        <p:txBody>
          <a:bodyPr>
            <a:normAutofit/>
          </a:bodyPr>
          <a:lstStyle>
            <a:lvl1pPr marL="0" indent="0" algn="ctr">
              <a:buNone/>
              <a:defRPr sz="1600"/>
            </a:lvl1pPr>
          </a:lstStyle>
          <a:p>
            <a:endParaRPr lang="nl-NL"/>
          </a:p>
        </p:txBody>
      </p:sp>
      <p:pic>
        <p:nvPicPr>
          <p:cNvPr id="4" name="Graphic 3">
            <a:extLst>
              <a:ext uri="{FF2B5EF4-FFF2-40B4-BE49-F238E27FC236}">
                <a16:creationId xmlns:a16="http://schemas.microsoft.com/office/drawing/2014/main" id="{C98EEACF-EFAF-96BD-919F-35795F14EDD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38799" y="3422319"/>
            <a:ext cx="3435681" cy="3435681"/>
          </a:xfrm>
          <a:prstGeom prst="rect">
            <a:avLst/>
          </a:prstGeom>
        </p:spPr>
      </p:pic>
      <p:pic>
        <p:nvPicPr>
          <p:cNvPr id="7" name="Graphic 6">
            <a:extLst>
              <a:ext uri="{FF2B5EF4-FFF2-40B4-BE49-F238E27FC236}">
                <a16:creationId xmlns:a16="http://schemas.microsoft.com/office/drawing/2014/main" id="{7218C0DF-6B04-9D21-9920-A28E4F598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416745" y="-15803"/>
            <a:ext cx="3435681" cy="3435681"/>
          </a:xfrm>
          <a:prstGeom prst="rect">
            <a:avLst/>
          </a:prstGeom>
        </p:spPr>
      </p:pic>
    </p:spTree>
    <p:extLst>
      <p:ext uri="{BB962C8B-B14F-4D97-AF65-F5344CB8AC3E}">
        <p14:creationId xmlns:p14="http://schemas.microsoft.com/office/powerpoint/2010/main" val="2744949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Tijdelijke aanduiding voor tekst 8">
            <a:extLst>
              <a:ext uri="{FF2B5EF4-FFF2-40B4-BE49-F238E27FC236}">
                <a16:creationId xmlns:a16="http://schemas.microsoft.com/office/drawing/2014/main" id="{D71F4C19-905F-16CB-DFC1-EC5145A739E8}"/>
              </a:ext>
            </a:extLst>
          </p:cNvPr>
          <p:cNvSpPr>
            <a:spLocks noGrp="1"/>
          </p:cNvSpPr>
          <p:nvPr>
            <p:ph type="body" sz="quarter" idx="11" hasCustomPrompt="1"/>
          </p:nvPr>
        </p:nvSpPr>
        <p:spPr>
          <a:xfrm>
            <a:off x="2278743" y="1542228"/>
            <a:ext cx="7712810" cy="3310079"/>
          </a:xfrm>
        </p:spPr>
        <p:txBody>
          <a:bodyPr anchor="ctr" anchorCtr="0">
            <a:normAutofit/>
          </a:bodyPr>
          <a:lstStyle>
            <a:lvl1pPr marL="0" indent="0">
              <a:lnSpc>
                <a:spcPct val="107000"/>
              </a:lnSpc>
              <a:spcBef>
                <a:spcPts val="0"/>
              </a:spcBef>
              <a:buNone/>
              <a:defRPr sz="4000">
                <a:solidFill>
                  <a:schemeClr val="tx1"/>
                </a:solidFill>
                <a:latin typeface="Cooper Lt BT" panose="0208050304030B020404" pitchFamily="18" charset="0"/>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[quote]</a:t>
            </a:r>
          </a:p>
        </p:txBody>
      </p:sp>
      <p:sp>
        <p:nvSpPr>
          <p:cNvPr id="5" name="Tijdelijke aanduiding voor dianummer 4">
            <a:extLst>
              <a:ext uri="{FF2B5EF4-FFF2-40B4-BE49-F238E27FC236}">
                <a16:creationId xmlns:a16="http://schemas.microsoft.com/office/drawing/2014/main" id="{F38214CE-2914-AABC-1FC7-658B39A367D7}"/>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2" name="Tekstvak 1">
            <a:extLst>
              <a:ext uri="{FF2B5EF4-FFF2-40B4-BE49-F238E27FC236}">
                <a16:creationId xmlns:a16="http://schemas.microsoft.com/office/drawing/2014/main" id="{34FBDCF1-73B5-BA2F-CF21-7095B4245FF2}"/>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pic>
        <p:nvPicPr>
          <p:cNvPr id="4" name="Graphic 3">
            <a:extLst>
              <a:ext uri="{FF2B5EF4-FFF2-40B4-BE49-F238E27FC236}">
                <a16:creationId xmlns:a16="http://schemas.microsoft.com/office/drawing/2014/main" id="{127F536F-B51A-8D36-F0DE-C5DB1406863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pic>
        <p:nvPicPr>
          <p:cNvPr id="7" name="Logo">
            <a:extLst>
              <a:ext uri="{FF2B5EF4-FFF2-40B4-BE49-F238E27FC236}">
                <a16:creationId xmlns:a16="http://schemas.microsoft.com/office/drawing/2014/main" id="{BB5098CC-1014-CBD4-5381-42045D0F149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000" y="510292"/>
            <a:ext cx="1728000" cy="589680"/>
          </a:xfrm>
          <a:prstGeom prst="rect">
            <a:avLst/>
          </a:prstGeom>
        </p:spPr>
      </p:pic>
    </p:spTree>
    <p:extLst>
      <p:ext uri="{BB962C8B-B14F-4D97-AF65-F5344CB8AC3E}">
        <p14:creationId xmlns:p14="http://schemas.microsoft.com/office/powerpoint/2010/main" val="2276426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ussendia">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5A946707-9F36-2CA7-BA77-E730397F0AAA}"/>
              </a:ext>
            </a:extLst>
          </p:cNvPr>
          <p:cNvSpPr>
            <a:spLocks noGrp="1"/>
          </p:cNvSpPr>
          <p:nvPr>
            <p:ph type="pic" idx="14"/>
          </p:nvPr>
        </p:nvSpPr>
        <p:spPr>
          <a:xfrm>
            <a:off x="4522381" y="-6538"/>
            <a:ext cx="7669619" cy="6864537"/>
          </a:xfrm>
          <a:prstGeom prst="rect">
            <a:avLst/>
          </a:prstGeom>
          <a:solidFill>
            <a:schemeClr val="accent2">
              <a:lumMod val="10000"/>
              <a:lumOff val="90000"/>
            </a:schemeClr>
          </a:solidFill>
          <a:ln>
            <a:noFill/>
          </a:ln>
        </p:spPr>
        <p:txBody>
          <a:bodyPr tIns="360000" anchor="t" anchorCtr="0">
            <a:normAutofit/>
          </a:bodyPr>
          <a:lstStyle>
            <a:lvl1pPr marL="0" indent="0" algn="ctr">
              <a:buNone/>
              <a:defRPr sz="16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2" name="Tijdelijke aanduiding voor dianummer 1">
            <a:extLst>
              <a:ext uri="{FF2B5EF4-FFF2-40B4-BE49-F238E27FC236}">
                <a16:creationId xmlns:a16="http://schemas.microsoft.com/office/drawing/2014/main" id="{D62976FA-3DAF-2CC5-B631-AE73A38B9CC4}"/>
              </a:ext>
            </a:extLst>
          </p:cNvPr>
          <p:cNvSpPr>
            <a:spLocks noGrp="1"/>
          </p:cNvSpPr>
          <p:nvPr>
            <p:ph type="sldNum" sz="quarter" idx="15"/>
          </p:nvPr>
        </p:nvSpPr>
        <p:spPr>
          <a:xfrm>
            <a:off x="476045" y="6370918"/>
            <a:ext cx="360000" cy="184666"/>
          </a:xfrm>
        </p:spPr>
        <p:txBody>
          <a:bodyPr/>
          <a:lstStyle>
            <a:lvl1pPr>
              <a:defRPr>
                <a:solidFill>
                  <a:schemeClr val="tx1"/>
                </a:solidFill>
              </a:defRPr>
            </a:lvl1pPr>
          </a:lstStyle>
          <a:p>
            <a:fld id="{51C5D536-50B7-4CE6-B44E-3B56F0A7BD1A}" type="slidenum">
              <a:rPr lang="nl-NL" smtClean="0"/>
              <a:pPr/>
              <a:t>‹nr.›</a:t>
            </a:fld>
            <a:endParaRPr lang="nl-NL"/>
          </a:p>
        </p:txBody>
      </p:sp>
      <p:sp>
        <p:nvSpPr>
          <p:cNvPr id="7" name="Tekstvak 6">
            <a:extLst>
              <a:ext uri="{FF2B5EF4-FFF2-40B4-BE49-F238E27FC236}">
                <a16:creationId xmlns:a16="http://schemas.microsoft.com/office/drawing/2014/main" id="{BB34A02B-BFFA-A885-2477-10F9028A17BF}"/>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over het tekstdeel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9" name="Tijdelijke aanduiding voor tekst 8">
            <a:extLst>
              <a:ext uri="{FF2B5EF4-FFF2-40B4-BE49-F238E27FC236}">
                <a16:creationId xmlns:a16="http://schemas.microsoft.com/office/drawing/2014/main" id="{0CB0E648-8ABB-7D43-2D05-23D0A312BE1B}"/>
              </a:ext>
            </a:extLst>
          </p:cNvPr>
          <p:cNvSpPr>
            <a:spLocks noGrp="1"/>
          </p:cNvSpPr>
          <p:nvPr>
            <p:ph type="body" sz="quarter" idx="16"/>
          </p:nvPr>
        </p:nvSpPr>
        <p:spPr>
          <a:xfrm>
            <a:off x="449944" y="1800225"/>
            <a:ext cx="3547270" cy="4019550"/>
          </a:xfrm>
        </p:spPr>
        <p:txBody>
          <a:bodyPr/>
          <a:lstStyle>
            <a:lvl1pPr marL="0" indent="0">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Klikken om de tekststijl van het model te bewerken</a:t>
            </a:r>
          </a:p>
        </p:txBody>
      </p:sp>
      <p:sp>
        <p:nvSpPr>
          <p:cNvPr id="10" name="Titel 9">
            <a:extLst>
              <a:ext uri="{FF2B5EF4-FFF2-40B4-BE49-F238E27FC236}">
                <a16:creationId xmlns:a16="http://schemas.microsoft.com/office/drawing/2014/main" id="{CEED97D7-B613-8457-6DD7-9845D6D9A34D}"/>
              </a:ext>
            </a:extLst>
          </p:cNvPr>
          <p:cNvSpPr>
            <a:spLocks noGrp="1"/>
          </p:cNvSpPr>
          <p:nvPr>
            <p:ph type="title"/>
          </p:nvPr>
        </p:nvSpPr>
        <p:spPr>
          <a:xfrm>
            <a:off x="449944" y="660400"/>
            <a:ext cx="3547270" cy="1030288"/>
          </a:xfrm>
          <a:prstGeom prst="rect">
            <a:avLst/>
          </a:prstGeom>
        </p:spPr>
        <p:txBody>
          <a:bodyPr/>
          <a:lstStyle>
            <a:lvl1pPr>
              <a:defRPr>
                <a:solidFill>
                  <a:schemeClr val="tx1"/>
                </a:solidFill>
              </a:defRPr>
            </a:lvl1pPr>
          </a:lstStyle>
          <a:p>
            <a:r>
              <a:rPr lang="nl-NL"/>
              <a:t>Klik om stijl te bewerken</a:t>
            </a:r>
          </a:p>
        </p:txBody>
      </p:sp>
    </p:spTree>
    <p:extLst>
      <p:ext uri="{BB962C8B-B14F-4D97-AF65-F5344CB8AC3E}">
        <p14:creationId xmlns:p14="http://schemas.microsoft.com/office/powerpoint/2010/main" val="3863293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escheider">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38BBE2B1-E710-785E-AD2E-2DC622062DCA}"/>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4" name="Titel 1">
            <a:extLst>
              <a:ext uri="{FF2B5EF4-FFF2-40B4-BE49-F238E27FC236}">
                <a16:creationId xmlns:a16="http://schemas.microsoft.com/office/drawing/2014/main" id="{3620CD77-6FD8-B9DB-73E9-6A75BD5D8D04}"/>
              </a:ext>
            </a:extLst>
          </p:cNvPr>
          <p:cNvSpPr>
            <a:spLocks noGrp="1"/>
          </p:cNvSpPr>
          <p:nvPr>
            <p:ph type="title" hasCustomPrompt="1"/>
          </p:nvPr>
        </p:nvSpPr>
        <p:spPr>
          <a:xfrm>
            <a:off x="900000" y="726962"/>
            <a:ext cx="10515860" cy="276999"/>
          </a:xfrm>
        </p:spPr>
        <p:txBody>
          <a:bodyPr/>
          <a:lstStyle>
            <a:lvl1pPr>
              <a:defRPr sz="2000">
                <a:latin typeface="+mn-lt"/>
              </a:defRPr>
            </a:lvl1pPr>
          </a:lstStyle>
          <a:p>
            <a:r>
              <a:rPr lang="nl-NL"/>
              <a:t>[Gebruik deze dia als sectiescheider]</a:t>
            </a:r>
          </a:p>
        </p:txBody>
      </p:sp>
      <p:pic>
        <p:nvPicPr>
          <p:cNvPr id="5" name="Graphic 4">
            <a:extLst>
              <a:ext uri="{FF2B5EF4-FFF2-40B4-BE49-F238E27FC236}">
                <a16:creationId xmlns:a16="http://schemas.microsoft.com/office/drawing/2014/main" id="{009C80A9-D8F6-0496-BB6B-3C751A9FC5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
        <p:nvSpPr>
          <p:cNvPr id="6" name="Tijdelijke aanduiding voor tekst 8">
            <a:extLst>
              <a:ext uri="{FF2B5EF4-FFF2-40B4-BE49-F238E27FC236}">
                <a16:creationId xmlns:a16="http://schemas.microsoft.com/office/drawing/2014/main" id="{4D47FE1F-C2EC-4370-2154-CAA9FEB42C01}"/>
              </a:ext>
            </a:extLst>
          </p:cNvPr>
          <p:cNvSpPr>
            <a:spLocks noGrp="1"/>
          </p:cNvSpPr>
          <p:nvPr>
            <p:ph type="body" sz="quarter" idx="11" hasCustomPrompt="1"/>
          </p:nvPr>
        </p:nvSpPr>
        <p:spPr>
          <a:xfrm>
            <a:off x="900000" y="2820959"/>
            <a:ext cx="7712810" cy="3310079"/>
          </a:xfrm>
        </p:spPr>
        <p:txBody>
          <a:bodyPr anchor="ctr" anchorCtr="0">
            <a:normAutofit/>
          </a:bodyPr>
          <a:lstStyle>
            <a:lvl1pPr marL="0" indent="0">
              <a:lnSpc>
                <a:spcPct val="107000"/>
              </a:lnSpc>
              <a:spcBef>
                <a:spcPts val="0"/>
              </a:spcBef>
              <a:buNone/>
              <a:defRPr sz="4000">
                <a:solidFill>
                  <a:schemeClr val="tx1"/>
                </a:solidFill>
                <a:latin typeface="+mj-lt"/>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[Titel]</a:t>
            </a:r>
          </a:p>
        </p:txBody>
      </p:sp>
    </p:spTree>
    <p:extLst>
      <p:ext uri="{BB962C8B-B14F-4D97-AF65-F5344CB8AC3E}">
        <p14:creationId xmlns:p14="http://schemas.microsoft.com/office/powerpoint/2010/main" val="2167768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Inhoud">
    <p:spTree>
      <p:nvGrpSpPr>
        <p:cNvPr id="1" name=""/>
        <p:cNvGrpSpPr/>
        <p:nvPr/>
      </p:nvGrpSpPr>
      <p:grpSpPr>
        <a:xfrm>
          <a:off x="0" y="0"/>
          <a:ext cx="0" cy="0"/>
          <a:chOff x="0" y="0"/>
          <a:chExt cx="0" cy="0"/>
        </a:xfrm>
      </p:grpSpPr>
      <p:sp>
        <p:nvSpPr>
          <p:cNvPr id="9" name="Tijdelijke aanduiding voor tekst 8">
            <a:extLst>
              <a:ext uri="{FF2B5EF4-FFF2-40B4-BE49-F238E27FC236}">
                <a16:creationId xmlns:a16="http://schemas.microsoft.com/office/drawing/2014/main" id="{11387784-1A9C-8D8F-8557-96F929ED8E23}"/>
              </a:ext>
            </a:extLst>
          </p:cNvPr>
          <p:cNvSpPr>
            <a:spLocks noGrp="1"/>
          </p:cNvSpPr>
          <p:nvPr>
            <p:ph type="body" sz="quarter" idx="13"/>
          </p:nvPr>
        </p:nvSpPr>
        <p:spPr>
          <a:xfrm>
            <a:off x="5582992" y="2006598"/>
            <a:ext cx="5545383" cy="4287600"/>
          </a:xfrm>
        </p:spPr>
        <p:txBody>
          <a:bodyPr>
            <a:normAutofit/>
          </a:bodyPr>
          <a:lstStyle>
            <a:lvl1pPr marL="457200" indent="-457200">
              <a:buClr>
                <a:schemeClr val="bg1">
                  <a:lumMod val="75000"/>
                </a:schemeClr>
              </a:buClr>
              <a:buFont typeface="+mj-lt"/>
              <a:buAutoNum type="arabicPeriod"/>
              <a:defRPr sz="2400">
                <a:latin typeface="+mj-lt"/>
              </a:defRPr>
            </a:lvl1pPr>
            <a:lvl2pPr>
              <a:defRPr sz="2400">
                <a:latin typeface="+mj-lt"/>
              </a:defRPr>
            </a:lvl2pPr>
            <a:lvl3pPr>
              <a:defRPr sz="2400">
                <a:latin typeface="+mj-lt"/>
              </a:defRPr>
            </a:lvl3pPr>
            <a:lvl4pPr>
              <a:defRPr sz="2400">
                <a:latin typeface="+mj-lt"/>
              </a:defRPr>
            </a:lvl4pPr>
            <a:lvl5pPr>
              <a:defRPr sz="2400">
                <a:latin typeface="+mj-lt"/>
              </a:defRPr>
            </a:lvl5pPr>
          </a:lstStyle>
          <a:p>
            <a:pPr lvl="0"/>
            <a:r>
              <a:rPr lang="nl-NL"/>
              <a:t>Klikken om de tekststijl van het model te bewerken</a:t>
            </a:r>
          </a:p>
        </p:txBody>
      </p:sp>
      <p:sp>
        <p:nvSpPr>
          <p:cNvPr id="11" name="Titel 10">
            <a:extLst>
              <a:ext uri="{FF2B5EF4-FFF2-40B4-BE49-F238E27FC236}">
                <a16:creationId xmlns:a16="http://schemas.microsoft.com/office/drawing/2014/main" id="{3952F1FC-3600-16B7-1FD2-E805D6E198EE}"/>
              </a:ext>
            </a:extLst>
          </p:cNvPr>
          <p:cNvSpPr>
            <a:spLocks noGrp="1"/>
          </p:cNvSpPr>
          <p:nvPr>
            <p:ph type="title"/>
          </p:nvPr>
        </p:nvSpPr>
        <p:spPr>
          <a:xfrm>
            <a:off x="5582991" y="901700"/>
            <a:ext cx="5545383" cy="1107996"/>
          </a:xfrm>
        </p:spPr>
        <p:txBody>
          <a:bodyPr wrap="square">
            <a:spAutoFit/>
          </a:bodyPr>
          <a:lstStyle/>
          <a:p>
            <a:r>
              <a:rPr lang="nl-NL"/>
              <a:t>Klik om stijl te bewerken</a:t>
            </a:r>
          </a:p>
        </p:txBody>
      </p:sp>
      <p:pic>
        <p:nvPicPr>
          <p:cNvPr id="7" name="Graphic 6">
            <a:extLst>
              <a:ext uri="{FF2B5EF4-FFF2-40B4-BE49-F238E27FC236}">
                <a16:creationId xmlns:a16="http://schemas.microsoft.com/office/drawing/2014/main" id="{99E3B6CB-0BA3-C57E-345C-4DB984E3185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 y="2137894"/>
            <a:ext cx="4720107" cy="4720107"/>
          </a:xfrm>
          <a:prstGeom prst="rect">
            <a:avLst/>
          </a:prstGeom>
        </p:spPr>
      </p:pic>
      <p:pic>
        <p:nvPicPr>
          <p:cNvPr id="8" name="Logo">
            <a:extLst>
              <a:ext uri="{FF2B5EF4-FFF2-40B4-BE49-F238E27FC236}">
                <a16:creationId xmlns:a16="http://schemas.microsoft.com/office/drawing/2014/main" id="{2538871D-F3B2-CE5A-292A-2737A84136D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000" y="510292"/>
            <a:ext cx="1728000" cy="589680"/>
          </a:xfrm>
          <a:prstGeom prst="rect">
            <a:avLst/>
          </a:prstGeom>
        </p:spPr>
      </p:pic>
    </p:spTree>
    <p:extLst>
      <p:ext uri="{BB962C8B-B14F-4D97-AF65-F5344CB8AC3E}">
        <p14:creationId xmlns:p14="http://schemas.microsoft.com/office/powerpoint/2010/main" val="8612452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inddia">
    <p:bg>
      <p:bgPr>
        <a:solidFill>
          <a:schemeClr val="bg1"/>
        </a:solidFill>
        <a:effectLst/>
      </p:bgPr>
    </p:bg>
    <p:spTree>
      <p:nvGrpSpPr>
        <p:cNvPr id="1" name=""/>
        <p:cNvGrpSpPr/>
        <p:nvPr/>
      </p:nvGrpSpPr>
      <p:grpSpPr>
        <a:xfrm>
          <a:off x="0" y="0"/>
          <a:ext cx="0" cy="0"/>
          <a:chOff x="0" y="0"/>
          <a:chExt cx="0" cy="0"/>
        </a:xfrm>
      </p:grpSpPr>
      <p:sp>
        <p:nvSpPr>
          <p:cNvPr id="7" name="Tips">
            <a:extLst>
              <a:ext uri="{FF2B5EF4-FFF2-40B4-BE49-F238E27FC236}">
                <a16:creationId xmlns:a16="http://schemas.microsoft.com/office/drawing/2014/main" id="{CF4BFBB2-A9DF-6ED0-B6DE-D72DE6A0263B}"/>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links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pic>
        <p:nvPicPr>
          <p:cNvPr id="8" name="Logo">
            <a:extLst>
              <a:ext uri="{FF2B5EF4-FFF2-40B4-BE49-F238E27FC236}">
                <a16:creationId xmlns:a16="http://schemas.microsoft.com/office/drawing/2014/main" id="{0B68CAB0-07A3-F472-F8E5-B4B58ED2512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096000" y="2602423"/>
            <a:ext cx="4825119" cy="1646572"/>
          </a:xfrm>
          <a:prstGeom prst="rect">
            <a:avLst/>
          </a:prstGeom>
        </p:spPr>
      </p:pic>
      <p:pic>
        <p:nvPicPr>
          <p:cNvPr id="9" name="Graphic 8">
            <a:extLst>
              <a:ext uri="{FF2B5EF4-FFF2-40B4-BE49-F238E27FC236}">
                <a16:creationId xmlns:a16="http://schemas.microsoft.com/office/drawing/2014/main" id="{451AAA51-25AB-ECAE-D3D9-8A9E96BD409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528382" y="5841634"/>
            <a:ext cx="2253211" cy="751773"/>
          </a:xfrm>
          <a:prstGeom prst="rect">
            <a:avLst/>
          </a:prstGeom>
        </p:spPr>
      </p:pic>
      <p:pic>
        <p:nvPicPr>
          <p:cNvPr id="2" name="Graphic 1">
            <a:extLst>
              <a:ext uri="{FF2B5EF4-FFF2-40B4-BE49-F238E27FC236}">
                <a16:creationId xmlns:a16="http://schemas.microsoft.com/office/drawing/2014/main" id="{CF2E618E-E055-424C-CA81-DF8A45DF4D63}"/>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258315" y="2268456"/>
            <a:ext cx="2285999" cy="2285999"/>
          </a:xfrm>
          <a:prstGeom prst="rect">
            <a:avLst/>
          </a:prstGeom>
        </p:spPr>
      </p:pic>
      <p:pic>
        <p:nvPicPr>
          <p:cNvPr id="4" name="Graphic 3">
            <a:extLst>
              <a:ext uri="{FF2B5EF4-FFF2-40B4-BE49-F238E27FC236}">
                <a16:creationId xmlns:a16="http://schemas.microsoft.com/office/drawing/2014/main" id="{2553FFCF-056A-BD7B-9674-1B3A1F74152A}"/>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2270601" y="2500"/>
            <a:ext cx="2278673" cy="2286934"/>
          </a:xfrm>
          <a:prstGeom prst="rect">
            <a:avLst/>
          </a:prstGeom>
        </p:spPr>
      </p:pic>
      <p:pic>
        <p:nvPicPr>
          <p:cNvPr id="10" name="Graphic 9">
            <a:extLst>
              <a:ext uri="{FF2B5EF4-FFF2-40B4-BE49-F238E27FC236}">
                <a16:creationId xmlns:a16="http://schemas.microsoft.com/office/drawing/2014/main" id="{AE5603BF-9608-A171-78EE-5C2D3DA68A93}"/>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25830" y="2288500"/>
            <a:ext cx="2294453" cy="2294453"/>
          </a:xfrm>
          <a:prstGeom prst="rect">
            <a:avLst/>
          </a:prstGeom>
        </p:spPr>
      </p:pic>
      <p:pic>
        <p:nvPicPr>
          <p:cNvPr id="12" name="Graphic 11">
            <a:extLst>
              <a:ext uri="{FF2B5EF4-FFF2-40B4-BE49-F238E27FC236}">
                <a16:creationId xmlns:a16="http://schemas.microsoft.com/office/drawing/2014/main" id="{C6C3EAE3-3DF1-83A1-B6E0-7B006083EE52}"/>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34519" y="4528206"/>
            <a:ext cx="2311830" cy="2329813"/>
          </a:xfrm>
          <a:prstGeom prst="rect">
            <a:avLst/>
          </a:prstGeom>
        </p:spPr>
      </p:pic>
      <p:pic>
        <p:nvPicPr>
          <p:cNvPr id="18" name="Graphic 17">
            <a:extLst>
              <a:ext uri="{FF2B5EF4-FFF2-40B4-BE49-F238E27FC236}">
                <a16:creationId xmlns:a16="http://schemas.microsoft.com/office/drawing/2014/main" id="{A1983F7C-C190-F9F8-C12C-4AC8143C53B1}"/>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34519" y="-6610"/>
            <a:ext cx="2301829" cy="2303932"/>
          </a:xfrm>
          <a:prstGeom prst="rect">
            <a:avLst/>
          </a:prstGeom>
        </p:spPr>
      </p:pic>
      <p:pic>
        <p:nvPicPr>
          <p:cNvPr id="20" name="Graphic 19">
            <a:extLst>
              <a:ext uri="{FF2B5EF4-FFF2-40B4-BE49-F238E27FC236}">
                <a16:creationId xmlns:a16="http://schemas.microsoft.com/office/drawing/2014/main" id="{5DD4B32C-A470-465F-617B-20C5688E40D6}"/>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2266646" y="4529232"/>
            <a:ext cx="2278673" cy="2328768"/>
          </a:xfrm>
          <a:prstGeom prst="rect">
            <a:avLst/>
          </a:prstGeom>
        </p:spPr>
      </p:pic>
    </p:spTree>
    <p:extLst>
      <p:ext uri="{BB962C8B-B14F-4D97-AF65-F5344CB8AC3E}">
        <p14:creationId xmlns:p14="http://schemas.microsoft.com/office/powerpoint/2010/main" val="2788763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dia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CB05-DF60-5C73-2332-1456CCF023E3}"/>
              </a:ext>
            </a:extLst>
          </p:cNvPr>
          <p:cNvSpPr>
            <a:spLocks noGrp="1"/>
          </p:cNvSpPr>
          <p:nvPr>
            <p:ph type="ctrTitle" hasCustomPrompt="1"/>
          </p:nvPr>
        </p:nvSpPr>
        <p:spPr>
          <a:xfrm>
            <a:off x="3923326" y="1219200"/>
            <a:ext cx="6566873" cy="2232391"/>
          </a:xfrm>
          <a:prstGeom prst="rect">
            <a:avLst/>
          </a:prstGeom>
        </p:spPr>
        <p:txBody>
          <a:bodyPr anchor="b">
            <a:noAutofit/>
          </a:bodyPr>
          <a:lstStyle>
            <a:lvl1pPr algn="l">
              <a:lnSpc>
                <a:spcPct val="100000"/>
              </a:lnSpc>
              <a:defRPr sz="4800">
                <a:solidFill>
                  <a:schemeClr val="tx1"/>
                </a:solidFill>
              </a:defRPr>
            </a:lvl1pPr>
          </a:lstStyle>
          <a:p>
            <a:r>
              <a:rPr lang="nl-NL"/>
              <a:t>[titel 1]</a:t>
            </a:r>
            <a:endParaRPr lang="en-NL"/>
          </a:p>
        </p:txBody>
      </p:sp>
      <p:sp>
        <p:nvSpPr>
          <p:cNvPr id="4" name="Ondertitel 2">
            <a:extLst>
              <a:ext uri="{FF2B5EF4-FFF2-40B4-BE49-F238E27FC236}">
                <a16:creationId xmlns:a16="http://schemas.microsoft.com/office/drawing/2014/main" id="{B873B73A-1A14-C1D5-2D89-25F18DB04E82}"/>
              </a:ext>
            </a:extLst>
          </p:cNvPr>
          <p:cNvSpPr>
            <a:spLocks noGrp="1"/>
          </p:cNvSpPr>
          <p:nvPr>
            <p:ph type="subTitle" idx="1" hasCustomPrompt="1"/>
          </p:nvPr>
        </p:nvSpPr>
        <p:spPr>
          <a:xfrm>
            <a:off x="3923326" y="4759850"/>
            <a:ext cx="6566873" cy="584250"/>
          </a:xfrm>
        </p:spPr>
        <p:txBody>
          <a:bodyPr>
            <a:normAutofit/>
          </a:bodyPr>
          <a:lstStyle>
            <a:lvl1pPr marL="0" indent="0" algn="l">
              <a:spcBef>
                <a:spcPts val="0"/>
              </a:spcBef>
              <a:buNone/>
              <a:defRPr sz="2800">
                <a:latin typeface="Cooper Lt BT" panose="0208050304030B0204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Ondertitel[ondertitel of datum]</a:t>
            </a:r>
          </a:p>
        </p:txBody>
      </p:sp>
      <p:pic>
        <p:nvPicPr>
          <p:cNvPr id="11" name="Logo">
            <a:extLst>
              <a:ext uri="{FF2B5EF4-FFF2-40B4-BE49-F238E27FC236}">
                <a16:creationId xmlns:a16="http://schemas.microsoft.com/office/drawing/2014/main" id="{4D51728D-5A12-961E-7E87-3F5FAE0B715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83768" y="510292"/>
            <a:ext cx="1728000" cy="589680"/>
          </a:xfrm>
          <a:prstGeom prst="rect">
            <a:avLst/>
          </a:prstGeom>
        </p:spPr>
      </p:pic>
      <p:sp>
        <p:nvSpPr>
          <p:cNvPr id="14" name="Tijdelijke aanduiding voor tekst 13">
            <a:extLst>
              <a:ext uri="{FF2B5EF4-FFF2-40B4-BE49-F238E27FC236}">
                <a16:creationId xmlns:a16="http://schemas.microsoft.com/office/drawing/2014/main" id="{FD1BCABA-47E0-A310-F24B-7453565F0792}"/>
              </a:ext>
            </a:extLst>
          </p:cNvPr>
          <p:cNvSpPr>
            <a:spLocks noGrp="1"/>
          </p:cNvSpPr>
          <p:nvPr>
            <p:ph type="body" sz="quarter" idx="12" hasCustomPrompt="1"/>
          </p:nvPr>
        </p:nvSpPr>
        <p:spPr>
          <a:xfrm>
            <a:off x="3922713" y="3513068"/>
            <a:ext cx="6566400" cy="1107996"/>
          </a:xfrm>
        </p:spPr>
        <p:txBody>
          <a:bodyPr>
            <a:spAutoFit/>
          </a:bodyPr>
          <a:lstStyle>
            <a:lvl1pPr marL="0" indent="0">
              <a:buNone/>
              <a:defRPr sz="7200">
                <a:solidFill>
                  <a:schemeClr val="tx2"/>
                </a:solidFill>
                <a:latin typeface="+mj-lt"/>
              </a:defRPr>
            </a:lvl1pPr>
          </a:lstStyle>
          <a:p>
            <a:pPr lvl="0"/>
            <a:r>
              <a:rPr lang="nl-NL"/>
              <a:t>[titel 2]</a:t>
            </a:r>
          </a:p>
        </p:txBody>
      </p:sp>
      <p:sp>
        <p:nvSpPr>
          <p:cNvPr id="12" name="Tijdelijke aanduiding voor afbeelding 11">
            <a:extLst>
              <a:ext uri="{FF2B5EF4-FFF2-40B4-BE49-F238E27FC236}">
                <a16:creationId xmlns:a16="http://schemas.microsoft.com/office/drawing/2014/main" id="{3721FC4A-C6B8-F27F-946C-C457AE2883A4}"/>
              </a:ext>
            </a:extLst>
          </p:cNvPr>
          <p:cNvSpPr>
            <a:spLocks noGrp="1"/>
          </p:cNvSpPr>
          <p:nvPr>
            <p:ph type="pic" sz="quarter" idx="13"/>
          </p:nvPr>
        </p:nvSpPr>
        <p:spPr>
          <a:xfrm>
            <a:off x="1" y="0"/>
            <a:ext cx="3411767" cy="6858000"/>
          </a:xfrm>
          <a:custGeom>
            <a:avLst/>
            <a:gdLst>
              <a:gd name="connsiteX0" fmla="*/ 7826 w 3411767"/>
              <a:gd name="connsiteY0" fmla="*/ 0 h 6858000"/>
              <a:gd name="connsiteX1" fmla="*/ 3411767 w 3411767"/>
              <a:gd name="connsiteY1" fmla="*/ 3429000 h 6858000"/>
              <a:gd name="connsiteX2" fmla="*/ 7826 w 3411767"/>
              <a:gd name="connsiteY2" fmla="*/ 6858000 h 6858000"/>
              <a:gd name="connsiteX3" fmla="*/ 0 w 3411767"/>
              <a:gd name="connsiteY3" fmla="*/ 6850116 h 6858000"/>
              <a:gd name="connsiteX4" fmla="*/ 0 w 3411767"/>
              <a:gd name="connsiteY4" fmla="*/ 7884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767" h="6858000">
                <a:moveTo>
                  <a:pt x="7826" y="0"/>
                </a:moveTo>
                <a:lnTo>
                  <a:pt x="3411767" y="3429000"/>
                </a:lnTo>
                <a:lnTo>
                  <a:pt x="7826" y="6858000"/>
                </a:lnTo>
                <a:lnTo>
                  <a:pt x="0" y="6850116"/>
                </a:lnTo>
                <a:lnTo>
                  <a:pt x="0" y="7884"/>
                </a:lnTo>
                <a:close/>
              </a:path>
            </a:pathLst>
          </a:custGeom>
          <a:solidFill>
            <a:schemeClr val="accent2">
              <a:lumMod val="10000"/>
              <a:lumOff val="90000"/>
            </a:schemeClr>
          </a:solidFill>
        </p:spPr>
        <p:txBody>
          <a:bodyPr wrap="square" lIns="108000" bIns="1476000" anchor="ctr" anchorCtr="0">
            <a:noAutofit/>
          </a:bodyPr>
          <a:lstStyle>
            <a:lvl1pPr marL="0" indent="0">
              <a:buFontTx/>
              <a:buNone/>
              <a:defRPr sz="1600"/>
            </a:lvl1pPr>
          </a:lstStyle>
          <a:p>
            <a:endParaRPr lang="nl-NL"/>
          </a:p>
        </p:txBody>
      </p:sp>
    </p:spTree>
    <p:extLst>
      <p:ext uri="{BB962C8B-B14F-4D97-AF65-F5344CB8AC3E}">
        <p14:creationId xmlns:p14="http://schemas.microsoft.com/office/powerpoint/2010/main" val="96820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Afbeeldingen en vorm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jdelijke aanduiding voor afbeelding 14">
            <a:extLst>
              <a:ext uri="{FF2B5EF4-FFF2-40B4-BE49-F238E27FC236}">
                <a16:creationId xmlns:a16="http://schemas.microsoft.com/office/drawing/2014/main" id="{256A5361-A3AF-B2EF-BDAF-DA4B1D0942D4}"/>
              </a:ext>
            </a:extLst>
          </p:cNvPr>
          <p:cNvSpPr>
            <a:spLocks noGrp="1"/>
          </p:cNvSpPr>
          <p:nvPr>
            <p:ph type="pic" sz="quarter" idx="14"/>
          </p:nvPr>
        </p:nvSpPr>
        <p:spPr>
          <a:xfrm>
            <a:off x="0" y="0"/>
            <a:ext cx="3425825"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6" name="Tijdelijke aanduiding voor afbeelding 14">
            <a:extLst>
              <a:ext uri="{FF2B5EF4-FFF2-40B4-BE49-F238E27FC236}">
                <a16:creationId xmlns:a16="http://schemas.microsoft.com/office/drawing/2014/main" id="{6A7F7F4C-9087-19A8-C61D-C357C5ABA7DC}"/>
              </a:ext>
            </a:extLst>
          </p:cNvPr>
          <p:cNvSpPr>
            <a:spLocks noGrp="1"/>
          </p:cNvSpPr>
          <p:nvPr>
            <p:ph type="pic" sz="quarter" idx="15"/>
          </p:nvPr>
        </p:nvSpPr>
        <p:spPr>
          <a:xfrm>
            <a:off x="6853200" y="-4881"/>
            <a:ext cx="5338800"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7" name="Tijdelijke aanduiding voor afbeelding 14">
            <a:extLst>
              <a:ext uri="{FF2B5EF4-FFF2-40B4-BE49-F238E27FC236}">
                <a16:creationId xmlns:a16="http://schemas.microsoft.com/office/drawing/2014/main" id="{15C20B14-51AE-DD04-FBC8-D93D4D887DA1}"/>
              </a:ext>
            </a:extLst>
          </p:cNvPr>
          <p:cNvSpPr>
            <a:spLocks noGrp="1"/>
          </p:cNvSpPr>
          <p:nvPr>
            <p:ph type="pic" sz="quarter" idx="16"/>
          </p:nvPr>
        </p:nvSpPr>
        <p:spPr>
          <a:xfrm>
            <a:off x="0" y="3427200"/>
            <a:ext cx="5338800" cy="34308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8" name="Tijdelijke aanduiding voor afbeelding 14">
            <a:extLst>
              <a:ext uri="{FF2B5EF4-FFF2-40B4-BE49-F238E27FC236}">
                <a16:creationId xmlns:a16="http://schemas.microsoft.com/office/drawing/2014/main" id="{59EC7349-D9E4-0C14-D6F9-8CBD597B7696}"/>
              </a:ext>
            </a:extLst>
          </p:cNvPr>
          <p:cNvSpPr>
            <a:spLocks noGrp="1"/>
          </p:cNvSpPr>
          <p:nvPr>
            <p:ph type="pic" sz="quarter" idx="17"/>
          </p:nvPr>
        </p:nvSpPr>
        <p:spPr>
          <a:xfrm>
            <a:off x="8766175" y="3427200"/>
            <a:ext cx="3425825" cy="3430800"/>
          </a:xfrm>
          <a:solidFill>
            <a:schemeClr val="accent2">
              <a:lumMod val="10000"/>
              <a:lumOff val="90000"/>
            </a:schemeClr>
          </a:solidFill>
        </p:spPr>
        <p:txBody>
          <a:bodyPr>
            <a:normAutofit/>
          </a:bodyPr>
          <a:lstStyle>
            <a:lvl1pPr marL="0" indent="0" algn="ctr">
              <a:buNone/>
              <a:defRPr sz="1600"/>
            </a:lvl1pPr>
          </a:lstStyle>
          <a:p>
            <a:endParaRPr lang="nl-NL"/>
          </a:p>
        </p:txBody>
      </p:sp>
      <p:pic>
        <p:nvPicPr>
          <p:cNvPr id="7" name="Graphic 6">
            <a:extLst>
              <a:ext uri="{FF2B5EF4-FFF2-40B4-BE49-F238E27FC236}">
                <a16:creationId xmlns:a16="http://schemas.microsoft.com/office/drawing/2014/main" id="{83623EDF-ED1C-10E6-26E8-40A0020AC57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38799" y="3422319"/>
            <a:ext cx="3435681" cy="3435681"/>
          </a:xfrm>
          <a:prstGeom prst="rect">
            <a:avLst/>
          </a:prstGeom>
        </p:spPr>
      </p:pic>
      <p:pic>
        <p:nvPicPr>
          <p:cNvPr id="8" name="Graphic 7">
            <a:extLst>
              <a:ext uri="{FF2B5EF4-FFF2-40B4-BE49-F238E27FC236}">
                <a16:creationId xmlns:a16="http://schemas.microsoft.com/office/drawing/2014/main" id="{7969BF8E-8FB2-4BA6-E463-625162A13BD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425825" y="-9761"/>
            <a:ext cx="3438762" cy="3438762"/>
          </a:xfrm>
          <a:prstGeom prst="rect">
            <a:avLst/>
          </a:prstGeom>
        </p:spPr>
      </p:pic>
    </p:spTree>
    <p:extLst>
      <p:ext uri="{BB962C8B-B14F-4D97-AF65-F5344CB8AC3E}">
        <p14:creationId xmlns:p14="http://schemas.microsoft.com/office/powerpoint/2010/main" val="1243708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ussendia">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5A946707-9F36-2CA7-BA77-E730397F0AAA}"/>
              </a:ext>
            </a:extLst>
          </p:cNvPr>
          <p:cNvSpPr>
            <a:spLocks noGrp="1"/>
          </p:cNvSpPr>
          <p:nvPr>
            <p:ph type="pic" idx="14"/>
          </p:nvPr>
        </p:nvSpPr>
        <p:spPr>
          <a:xfrm>
            <a:off x="4522381" y="-6538"/>
            <a:ext cx="7669619" cy="6864537"/>
          </a:xfrm>
          <a:prstGeom prst="rect">
            <a:avLst/>
          </a:prstGeom>
          <a:solidFill>
            <a:schemeClr val="accent2">
              <a:lumMod val="10000"/>
              <a:lumOff val="90000"/>
            </a:schemeClr>
          </a:solidFill>
          <a:ln>
            <a:noFill/>
          </a:ln>
        </p:spPr>
        <p:txBody>
          <a:bodyPr tIns="360000" anchor="t" anchorCtr="0">
            <a:normAutofit/>
          </a:bodyPr>
          <a:lstStyle>
            <a:lvl1pPr marL="0" indent="0" algn="ctr">
              <a:buNone/>
              <a:defRPr sz="16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2" name="Tijdelijke aanduiding voor dianummer 1">
            <a:extLst>
              <a:ext uri="{FF2B5EF4-FFF2-40B4-BE49-F238E27FC236}">
                <a16:creationId xmlns:a16="http://schemas.microsoft.com/office/drawing/2014/main" id="{D62976FA-3DAF-2CC5-B631-AE73A38B9CC4}"/>
              </a:ext>
            </a:extLst>
          </p:cNvPr>
          <p:cNvSpPr>
            <a:spLocks noGrp="1"/>
          </p:cNvSpPr>
          <p:nvPr>
            <p:ph type="sldNum" sz="quarter" idx="15"/>
          </p:nvPr>
        </p:nvSpPr>
        <p:spPr>
          <a:xfrm>
            <a:off x="476045" y="6370918"/>
            <a:ext cx="360000" cy="184666"/>
          </a:xfrm>
        </p:spPr>
        <p:txBody>
          <a:bodyPr/>
          <a:lstStyle>
            <a:lvl1pPr>
              <a:defRPr>
                <a:solidFill>
                  <a:schemeClr val="tx1"/>
                </a:solidFill>
              </a:defRPr>
            </a:lvl1pPr>
          </a:lstStyle>
          <a:p>
            <a:fld id="{51C5D536-50B7-4CE6-B44E-3B56F0A7BD1A}" type="slidenum">
              <a:rPr lang="nl-NL" smtClean="0"/>
              <a:pPr/>
              <a:t>‹nr.›</a:t>
            </a:fld>
            <a:endParaRPr lang="nl-NL"/>
          </a:p>
        </p:txBody>
      </p:sp>
      <p:sp>
        <p:nvSpPr>
          <p:cNvPr id="7" name="Tekstvak 6">
            <a:extLst>
              <a:ext uri="{FF2B5EF4-FFF2-40B4-BE49-F238E27FC236}">
                <a16:creationId xmlns:a16="http://schemas.microsoft.com/office/drawing/2014/main" id="{BB34A02B-BFFA-A885-2477-10F9028A17BF}"/>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over het tekstdeel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9" name="Tijdelijke aanduiding voor tekst 8">
            <a:extLst>
              <a:ext uri="{FF2B5EF4-FFF2-40B4-BE49-F238E27FC236}">
                <a16:creationId xmlns:a16="http://schemas.microsoft.com/office/drawing/2014/main" id="{0CB0E648-8ABB-7D43-2D05-23D0A312BE1B}"/>
              </a:ext>
            </a:extLst>
          </p:cNvPr>
          <p:cNvSpPr>
            <a:spLocks noGrp="1"/>
          </p:cNvSpPr>
          <p:nvPr>
            <p:ph type="body" sz="quarter" idx="16"/>
          </p:nvPr>
        </p:nvSpPr>
        <p:spPr>
          <a:xfrm>
            <a:off x="449944" y="1800225"/>
            <a:ext cx="3547270" cy="4019550"/>
          </a:xfrm>
        </p:spPr>
        <p:txBody>
          <a:bodyPr/>
          <a:lstStyle>
            <a:lvl1pPr marL="0" indent="0">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Klikken om de tekststijl van het model te bewerken</a:t>
            </a:r>
          </a:p>
        </p:txBody>
      </p:sp>
      <p:sp>
        <p:nvSpPr>
          <p:cNvPr id="10" name="Titel 9">
            <a:extLst>
              <a:ext uri="{FF2B5EF4-FFF2-40B4-BE49-F238E27FC236}">
                <a16:creationId xmlns:a16="http://schemas.microsoft.com/office/drawing/2014/main" id="{CEED97D7-B613-8457-6DD7-9845D6D9A34D}"/>
              </a:ext>
            </a:extLst>
          </p:cNvPr>
          <p:cNvSpPr>
            <a:spLocks noGrp="1"/>
          </p:cNvSpPr>
          <p:nvPr>
            <p:ph type="title"/>
          </p:nvPr>
        </p:nvSpPr>
        <p:spPr>
          <a:xfrm>
            <a:off x="449944" y="660400"/>
            <a:ext cx="3547270" cy="1030288"/>
          </a:xfrm>
          <a:prstGeom prst="rect">
            <a:avLst/>
          </a:prstGeom>
        </p:spPr>
        <p:txBody>
          <a:bodyPr/>
          <a:lstStyle>
            <a:lvl1pPr>
              <a:defRPr>
                <a:solidFill>
                  <a:schemeClr val="tx1"/>
                </a:solidFill>
              </a:defRPr>
            </a:lvl1pPr>
          </a:lstStyle>
          <a:p>
            <a:r>
              <a:rPr lang="nl-NL"/>
              <a:t>Klik om stijl te bewerken</a:t>
            </a:r>
          </a:p>
        </p:txBody>
      </p:sp>
    </p:spTree>
    <p:extLst>
      <p:ext uri="{BB962C8B-B14F-4D97-AF65-F5344CB8AC3E}">
        <p14:creationId xmlns:p14="http://schemas.microsoft.com/office/powerpoint/2010/main" val="3108158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escheider">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38BBE2B1-E710-785E-AD2E-2DC622062DCA}"/>
              </a:ext>
            </a:extLst>
          </p:cNvPr>
          <p:cNvSpPr>
            <a:spLocks noGrp="1"/>
          </p:cNvSpPr>
          <p:nvPr>
            <p:ph type="sldNum" sz="quarter" idx="10"/>
          </p:nvPr>
        </p:nvSpPr>
        <p:spPr/>
        <p:txBody>
          <a:bodyPr/>
          <a:lstStyle/>
          <a:p>
            <a:fld id="{51C5D536-50B7-4CE6-B44E-3B56F0A7BD1A}" type="slidenum">
              <a:rPr lang="nl-NL" smtClean="0"/>
              <a:pPr/>
              <a:t>‹nr.›</a:t>
            </a:fld>
            <a:endParaRPr lang="nl-NL"/>
          </a:p>
        </p:txBody>
      </p:sp>
      <p:pic>
        <p:nvPicPr>
          <p:cNvPr id="5" name="Graphic 4">
            <a:extLst>
              <a:ext uri="{FF2B5EF4-FFF2-40B4-BE49-F238E27FC236}">
                <a16:creationId xmlns:a16="http://schemas.microsoft.com/office/drawing/2014/main" id="{326492F0-08A9-DE6E-2BB2-37C2DA43F32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
        <p:nvSpPr>
          <p:cNvPr id="7" name="Tijdelijke aanduiding voor tekst 8">
            <a:extLst>
              <a:ext uri="{FF2B5EF4-FFF2-40B4-BE49-F238E27FC236}">
                <a16:creationId xmlns:a16="http://schemas.microsoft.com/office/drawing/2014/main" id="{60B1CD89-2CCD-7B7F-2F76-AEB4210A0BD8}"/>
              </a:ext>
            </a:extLst>
          </p:cNvPr>
          <p:cNvSpPr>
            <a:spLocks noGrp="1"/>
          </p:cNvSpPr>
          <p:nvPr>
            <p:ph type="body" sz="quarter" idx="11" hasCustomPrompt="1"/>
          </p:nvPr>
        </p:nvSpPr>
        <p:spPr>
          <a:xfrm>
            <a:off x="900000" y="2820959"/>
            <a:ext cx="7712810" cy="3258371"/>
          </a:xfrm>
        </p:spPr>
        <p:txBody>
          <a:bodyPr anchor="ctr" anchorCtr="0">
            <a:normAutofit/>
          </a:bodyPr>
          <a:lstStyle>
            <a:lvl1pPr marL="0" indent="0">
              <a:lnSpc>
                <a:spcPct val="107000"/>
              </a:lnSpc>
              <a:spcBef>
                <a:spcPts val="0"/>
              </a:spcBef>
              <a:buNone/>
              <a:defRPr sz="4000">
                <a:solidFill>
                  <a:schemeClr val="tx1"/>
                </a:solidFill>
                <a:latin typeface="+mj-lt"/>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[Titel]</a:t>
            </a:r>
          </a:p>
        </p:txBody>
      </p:sp>
      <p:sp>
        <p:nvSpPr>
          <p:cNvPr id="8" name="Titel 1">
            <a:extLst>
              <a:ext uri="{FF2B5EF4-FFF2-40B4-BE49-F238E27FC236}">
                <a16:creationId xmlns:a16="http://schemas.microsoft.com/office/drawing/2014/main" id="{ADFA6C4F-F615-E33A-20B5-0AB866F61F79}"/>
              </a:ext>
            </a:extLst>
          </p:cNvPr>
          <p:cNvSpPr>
            <a:spLocks noGrp="1"/>
          </p:cNvSpPr>
          <p:nvPr>
            <p:ph type="title" hasCustomPrompt="1"/>
          </p:nvPr>
        </p:nvSpPr>
        <p:spPr>
          <a:xfrm>
            <a:off x="900000" y="726962"/>
            <a:ext cx="10515860" cy="276999"/>
          </a:xfrm>
        </p:spPr>
        <p:txBody>
          <a:bodyPr/>
          <a:lstStyle>
            <a:lvl1pPr>
              <a:defRPr sz="2000">
                <a:latin typeface="+mn-lt"/>
              </a:defRPr>
            </a:lvl1pPr>
          </a:lstStyle>
          <a:p>
            <a:r>
              <a:rPr lang="nl-NL"/>
              <a:t>[Gebruik deze dia als sectiescheider]</a:t>
            </a:r>
          </a:p>
        </p:txBody>
      </p:sp>
    </p:spTree>
    <p:extLst>
      <p:ext uri="{BB962C8B-B14F-4D97-AF65-F5344CB8AC3E}">
        <p14:creationId xmlns:p14="http://schemas.microsoft.com/office/powerpoint/2010/main" val="24733417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dia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CB05-DF60-5C73-2332-1456CCF023E3}"/>
              </a:ext>
            </a:extLst>
          </p:cNvPr>
          <p:cNvSpPr>
            <a:spLocks noGrp="1"/>
          </p:cNvSpPr>
          <p:nvPr>
            <p:ph type="ctrTitle" hasCustomPrompt="1"/>
          </p:nvPr>
        </p:nvSpPr>
        <p:spPr>
          <a:xfrm>
            <a:off x="3923326" y="1219200"/>
            <a:ext cx="6566873" cy="2232391"/>
          </a:xfrm>
          <a:prstGeom prst="rect">
            <a:avLst/>
          </a:prstGeom>
        </p:spPr>
        <p:txBody>
          <a:bodyPr anchor="b">
            <a:noAutofit/>
          </a:bodyPr>
          <a:lstStyle>
            <a:lvl1pPr algn="l">
              <a:lnSpc>
                <a:spcPct val="100000"/>
              </a:lnSpc>
              <a:defRPr sz="4800">
                <a:solidFill>
                  <a:schemeClr val="tx1"/>
                </a:solidFill>
              </a:defRPr>
            </a:lvl1pPr>
          </a:lstStyle>
          <a:p>
            <a:r>
              <a:rPr lang="nl-NL"/>
              <a:t>[titel 1]</a:t>
            </a:r>
            <a:endParaRPr lang="en-NL"/>
          </a:p>
        </p:txBody>
      </p:sp>
      <p:sp>
        <p:nvSpPr>
          <p:cNvPr id="4" name="Ondertitel 2">
            <a:extLst>
              <a:ext uri="{FF2B5EF4-FFF2-40B4-BE49-F238E27FC236}">
                <a16:creationId xmlns:a16="http://schemas.microsoft.com/office/drawing/2014/main" id="{B873B73A-1A14-C1D5-2D89-25F18DB04E82}"/>
              </a:ext>
            </a:extLst>
          </p:cNvPr>
          <p:cNvSpPr>
            <a:spLocks noGrp="1"/>
          </p:cNvSpPr>
          <p:nvPr>
            <p:ph type="subTitle" idx="1" hasCustomPrompt="1"/>
          </p:nvPr>
        </p:nvSpPr>
        <p:spPr>
          <a:xfrm>
            <a:off x="3923326" y="4759850"/>
            <a:ext cx="6566873" cy="584250"/>
          </a:xfrm>
        </p:spPr>
        <p:txBody>
          <a:bodyPr>
            <a:normAutofit/>
          </a:bodyPr>
          <a:lstStyle>
            <a:lvl1pPr marL="0" indent="0" algn="l">
              <a:spcBef>
                <a:spcPts val="0"/>
              </a:spcBef>
              <a:buNone/>
              <a:defRPr sz="2800">
                <a:latin typeface="Cooper Lt BT" panose="0208050304030B0204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Ondertitel[ondertitel of datum]</a:t>
            </a:r>
          </a:p>
        </p:txBody>
      </p:sp>
      <p:pic>
        <p:nvPicPr>
          <p:cNvPr id="11" name="Logo">
            <a:extLst>
              <a:ext uri="{FF2B5EF4-FFF2-40B4-BE49-F238E27FC236}">
                <a16:creationId xmlns:a16="http://schemas.microsoft.com/office/drawing/2014/main" id="{4D51728D-5A12-961E-7E87-3F5FAE0B715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83768" y="510292"/>
            <a:ext cx="1728000" cy="589680"/>
          </a:xfrm>
          <a:prstGeom prst="rect">
            <a:avLst/>
          </a:prstGeom>
        </p:spPr>
      </p:pic>
      <p:sp>
        <p:nvSpPr>
          <p:cNvPr id="14" name="Tijdelijke aanduiding voor tekst 13">
            <a:extLst>
              <a:ext uri="{FF2B5EF4-FFF2-40B4-BE49-F238E27FC236}">
                <a16:creationId xmlns:a16="http://schemas.microsoft.com/office/drawing/2014/main" id="{FD1BCABA-47E0-A310-F24B-7453565F0792}"/>
              </a:ext>
            </a:extLst>
          </p:cNvPr>
          <p:cNvSpPr>
            <a:spLocks noGrp="1"/>
          </p:cNvSpPr>
          <p:nvPr>
            <p:ph type="body" sz="quarter" idx="12" hasCustomPrompt="1"/>
          </p:nvPr>
        </p:nvSpPr>
        <p:spPr>
          <a:xfrm>
            <a:off x="3922713" y="3513068"/>
            <a:ext cx="6566400" cy="1107996"/>
          </a:xfrm>
        </p:spPr>
        <p:txBody>
          <a:bodyPr>
            <a:spAutoFit/>
          </a:bodyPr>
          <a:lstStyle>
            <a:lvl1pPr marL="0" indent="0">
              <a:buNone/>
              <a:defRPr sz="7200">
                <a:solidFill>
                  <a:schemeClr val="tx2"/>
                </a:solidFill>
                <a:latin typeface="+mj-lt"/>
              </a:defRPr>
            </a:lvl1pPr>
          </a:lstStyle>
          <a:p>
            <a:pPr lvl="0"/>
            <a:r>
              <a:rPr lang="nl-NL"/>
              <a:t>[titel 2]</a:t>
            </a:r>
          </a:p>
        </p:txBody>
      </p:sp>
      <p:sp>
        <p:nvSpPr>
          <p:cNvPr id="12" name="Tijdelijke aanduiding voor afbeelding 11">
            <a:extLst>
              <a:ext uri="{FF2B5EF4-FFF2-40B4-BE49-F238E27FC236}">
                <a16:creationId xmlns:a16="http://schemas.microsoft.com/office/drawing/2014/main" id="{3721FC4A-C6B8-F27F-946C-C457AE2883A4}"/>
              </a:ext>
            </a:extLst>
          </p:cNvPr>
          <p:cNvSpPr>
            <a:spLocks noGrp="1"/>
          </p:cNvSpPr>
          <p:nvPr>
            <p:ph type="pic" sz="quarter" idx="13"/>
          </p:nvPr>
        </p:nvSpPr>
        <p:spPr>
          <a:xfrm>
            <a:off x="1" y="0"/>
            <a:ext cx="3411767" cy="6858000"/>
          </a:xfrm>
          <a:custGeom>
            <a:avLst/>
            <a:gdLst>
              <a:gd name="connsiteX0" fmla="*/ 7826 w 3411767"/>
              <a:gd name="connsiteY0" fmla="*/ 0 h 6858000"/>
              <a:gd name="connsiteX1" fmla="*/ 3411767 w 3411767"/>
              <a:gd name="connsiteY1" fmla="*/ 3429000 h 6858000"/>
              <a:gd name="connsiteX2" fmla="*/ 7826 w 3411767"/>
              <a:gd name="connsiteY2" fmla="*/ 6858000 h 6858000"/>
              <a:gd name="connsiteX3" fmla="*/ 0 w 3411767"/>
              <a:gd name="connsiteY3" fmla="*/ 6850116 h 6858000"/>
              <a:gd name="connsiteX4" fmla="*/ 0 w 3411767"/>
              <a:gd name="connsiteY4" fmla="*/ 7884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767" h="6858000">
                <a:moveTo>
                  <a:pt x="7826" y="0"/>
                </a:moveTo>
                <a:lnTo>
                  <a:pt x="3411767" y="3429000"/>
                </a:lnTo>
                <a:lnTo>
                  <a:pt x="7826" y="6858000"/>
                </a:lnTo>
                <a:lnTo>
                  <a:pt x="0" y="6850116"/>
                </a:lnTo>
                <a:lnTo>
                  <a:pt x="0" y="7884"/>
                </a:lnTo>
                <a:close/>
              </a:path>
            </a:pathLst>
          </a:custGeom>
          <a:solidFill>
            <a:schemeClr val="accent2">
              <a:lumMod val="10000"/>
              <a:lumOff val="90000"/>
            </a:schemeClr>
          </a:solidFill>
        </p:spPr>
        <p:txBody>
          <a:bodyPr wrap="square" lIns="108000" bIns="1476000" anchor="ctr" anchorCtr="0">
            <a:noAutofit/>
          </a:bodyPr>
          <a:lstStyle>
            <a:lvl1pPr marL="0" indent="0">
              <a:buFontTx/>
              <a:buNone/>
              <a:defRPr sz="1600"/>
            </a:lvl1pPr>
          </a:lstStyle>
          <a:p>
            <a:endParaRPr lang="nl-NL"/>
          </a:p>
        </p:txBody>
      </p:sp>
    </p:spTree>
    <p:extLst>
      <p:ext uri="{BB962C8B-B14F-4D97-AF65-F5344CB8AC3E}">
        <p14:creationId xmlns:p14="http://schemas.microsoft.com/office/powerpoint/2010/main" val="3261283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Afbeeldingen en vorm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jdelijke aanduiding voor afbeelding 14">
            <a:extLst>
              <a:ext uri="{FF2B5EF4-FFF2-40B4-BE49-F238E27FC236}">
                <a16:creationId xmlns:a16="http://schemas.microsoft.com/office/drawing/2014/main" id="{256A5361-A3AF-B2EF-BDAF-DA4B1D0942D4}"/>
              </a:ext>
            </a:extLst>
          </p:cNvPr>
          <p:cNvSpPr>
            <a:spLocks noGrp="1"/>
          </p:cNvSpPr>
          <p:nvPr>
            <p:ph type="pic" sz="quarter" idx="14"/>
          </p:nvPr>
        </p:nvSpPr>
        <p:spPr>
          <a:xfrm>
            <a:off x="0" y="0"/>
            <a:ext cx="3425825"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6" name="Tijdelijke aanduiding voor afbeelding 14">
            <a:extLst>
              <a:ext uri="{FF2B5EF4-FFF2-40B4-BE49-F238E27FC236}">
                <a16:creationId xmlns:a16="http://schemas.microsoft.com/office/drawing/2014/main" id="{6A7F7F4C-9087-19A8-C61D-C357C5ABA7DC}"/>
              </a:ext>
            </a:extLst>
          </p:cNvPr>
          <p:cNvSpPr>
            <a:spLocks noGrp="1"/>
          </p:cNvSpPr>
          <p:nvPr>
            <p:ph type="pic" sz="quarter" idx="15"/>
          </p:nvPr>
        </p:nvSpPr>
        <p:spPr>
          <a:xfrm>
            <a:off x="6853200" y="-4881"/>
            <a:ext cx="5338800"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7" name="Tijdelijke aanduiding voor afbeelding 14">
            <a:extLst>
              <a:ext uri="{FF2B5EF4-FFF2-40B4-BE49-F238E27FC236}">
                <a16:creationId xmlns:a16="http://schemas.microsoft.com/office/drawing/2014/main" id="{15C20B14-51AE-DD04-FBC8-D93D4D887DA1}"/>
              </a:ext>
            </a:extLst>
          </p:cNvPr>
          <p:cNvSpPr>
            <a:spLocks noGrp="1"/>
          </p:cNvSpPr>
          <p:nvPr>
            <p:ph type="pic" sz="quarter" idx="16"/>
          </p:nvPr>
        </p:nvSpPr>
        <p:spPr>
          <a:xfrm>
            <a:off x="0" y="3427200"/>
            <a:ext cx="5338800" cy="34308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8" name="Tijdelijke aanduiding voor afbeelding 14">
            <a:extLst>
              <a:ext uri="{FF2B5EF4-FFF2-40B4-BE49-F238E27FC236}">
                <a16:creationId xmlns:a16="http://schemas.microsoft.com/office/drawing/2014/main" id="{59EC7349-D9E4-0C14-D6F9-8CBD597B7696}"/>
              </a:ext>
            </a:extLst>
          </p:cNvPr>
          <p:cNvSpPr>
            <a:spLocks noGrp="1"/>
          </p:cNvSpPr>
          <p:nvPr>
            <p:ph type="pic" sz="quarter" idx="17"/>
          </p:nvPr>
        </p:nvSpPr>
        <p:spPr>
          <a:xfrm>
            <a:off x="8766175" y="3427200"/>
            <a:ext cx="3425825" cy="3430800"/>
          </a:xfrm>
          <a:solidFill>
            <a:schemeClr val="accent2">
              <a:lumMod val="10000"/>
              <a:lumOff val="90000"/>
            </a:schemeClr>
          </a:solidFill>
        </p:spPr>
        <p:txBody>
          <a:bodyPr>
            <a:normAutofit/>
          </a:bodyPr>
          <a:lstStyle>
            <a:lvl1pPr marL="0" indent="0" algn="ctr">
              <a:buNone/>
              <a:defRPr sz="1600"/>
            </a:lvl1pPr>
          </a:lstStyle>
          <a:p>
            <a:endParaRPr lang="nl-NL"/>
          </a:p>
        </p:txBody>
      </p:sp>
      <p:pic>
        <p:nvPicPr>
          <p:cNvPr id="4" name="Graphic 3">
            <a:extLst>
              <a:ext uri="{FF2B5EF4-FFF2-40B4-BE49-F238E27FC236}">
                <a16:creationId xmlns:a16="http://schemas.microsoft.com/office/drawing/2014/main" id="{C8B74CB0-B244-A138-2CC4-DC923D240A7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38800" y="3435682"/>
            <a:ext cx="3422318" cy="3422318"/>
          </a:xfrm>
          <a:prstGeom prst="rect">
            <a:avLst/>
          </a:prstGeom>
        </p:spPr>
      </p:pic>
      <p:pic>
        <p:nvPicPr>
          <p:cNvPr id="5" name="Graphic 4">
            <a:extLst>
              <a:ext uri="{FF2B5EF4-FFF2-40B4-BE49-F238E27FC236}">
                <a16:creationId xmlns:a16="http://schemas.microsoft.com/office/drawing/2014/main" id="{081D1E73-7D9A-6AF5-3286-DE9234B5F6A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425825" y="6682"/>
            <a:ext cx="3422318" cy="3422318"/>
          </a:xfrm>
          <a:prstGeom prst="rect">
            <a:avLst/>
          </a:prstGeom>
        </p:spPr>
      </p:pic>
    </p:spTree>
    <p:extLst>
      <p:ext uri="{BB962C8B-B14F-4D97-AF65-F5344CB8AC3E}">
        <p14:creationId xmlns:p14="http://schemas.microsoft.com/office/powerpoint/2010/main" val="698965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ussendia">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5A946707-9F36-2CA7-BA77-E730397F0AAA}"/>
              </a:ext>
            </a:extLst>
          </p:cNvPr>
          <p:cNvSpPr>
            <a:spLocks noGrp="1"/>
          </p:cNvSpPr>
          <p:nvPr>
            <p:ph type="pic" idx="14"/>
          </p:nvPr>
        </p:nvSpPr>
        <p:spPr>
          <a:xfrm>
            <a:off x="4522381" y="-6538"/>
            <a:ext cx="7669619" cy="6864537"/>
          </a:xfrm>
          <a:prstGeom prst="rect">
            <a:avLst/>
          </a:prstGeom>
          <a:solidFill>
            <a:schemeClr val="accent2">
              <a:lumMod val="10000"/>
              <a:lumOff val="90000"/>
            </a:schemeClr>
          </a:solidFill>
          <a:ln>
            <a:noFill/>
          </a:ln>
        </p:spPr>
        <p:txBody>
          <a:bodyPr tIns="360000" anchor="t" anchorCtr="0">
            <a:normAutofit/>
          </a:bodyPr>
          <a:lstStyle>
            <a:lvl1pPr marL="0" indent="0" algn="ctr">
              <a:buNone/>
              <a:defRPr sz="16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2" name="Tijdelijke aanduiding voor dianummer 1">
            <a:extLst>
              <a:ext uri="{FF2B5EF4-FFF2-40B4-BE49-F238E27FC236}">
                <a16:creationId xmlns:a16="http://schemas.microsoft.com/office/drawing/2014/main" id="{D62976FA-3DAF-2CC5-B631-AE73A38B9CC4}"/>
              </a:ext>
            </a:extLst>
          </p:cNvPr>
          <p:cNvSpPr>
            <a:spLocks noGrp="1"/>
          </p:cNvSpPr>
          <p:nvPr>
            <p:ph type="sldNum" sz="quarter" idx="15"/>
          </p:nvPr>
        </p:nvSpPr>
        <p:spPr>
          <a:xfrm>
            <a:off x="476045" y="6370918"/>
            <a:ext cx="360000" cy="184666"/>
          </a:xfrm>
        </p:spPr>
        <p:txBody>
          <a:bodyPr/>
          <a:lstStyle>
            <a:lvl1pPr>
              <a:defRPr>
                <a:solidFill>
                  <a:schemeClr val="tx1"/>
                </a:solidFill>
              </a:defRPr>
            </a:lvl1pPr>
          </a:lstStyle>
          <a:p>
            <a:fld id="{51C5D536-50B7-4CE6-B44E-3B56F0A7BD1A}" type="slidenum">
              <a:rPr lang="nl-NL" smtClean="0"/>
              <a:pPr/>
              <a:t>‹nr.›</a:t>
            </a:fld>
            <a:endParaRPr lang="nl-NL"/>
          </a:p>
        </p:txBody>
      </p:sp>
      <p:sp>
        <p:nvSpPr>
          <p:cNvPr id="7" name="Tekstvak 6">
            <a:extLst>
              <a:ext uri="{FF2B5EF4-FFF2-40B4-BE49-F238E27FC236}">
                <a16:creationId xmlns:a16="http://schemas.microsoft.com/office/drawing/2014/main" id="{BB34A02B-BFFA-A885-2477-10F9028A17BF}"/>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over het tekstdeel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9" name="Tijdelijke aanduiding voor tekst 8">
            <a:extLst>
              <a:ext uri="{FF2B5EF4-FFF2-40B4-BE49-F238E27FC236}">
                <a16:creationId xmlns:a16="http://schemas.microsoft.com/office/drawing/2014/main" id="{0CB0E648-8ABB-7D43-2D05-23D0A312BE1B}"/>
              </a:ext>
            </a:extLst>
          </p:cNvPr>
          <p:cNvSpPr>
            <a:spLocks noGrp="1"/>
          </p:cNvSpPr>
          <p:nvPr>
            <p:ph type="body" sz="quarter" idx="16"/>
          </p:nvPr>
        </p:nvSpPr>
        <p:spPr>
          <a:xfrm>
            <a:off x="449944" y="1800225"/>
            <a:ext cx="3547270" cy="4019550"/>
          </a:xfrm>
        </p:spPr>
        <p:txBody>
          <a:bodyPr/>
          <a:lstStyle>
            <a:lvl1pPr marL="0" indent="0">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Klikken om de tekststijl van het model te bewerken</a:t>
            </a:r>
          </a:p>
        </p:txBody>
      </p:sp>
      <p:sp>
        <p:nvSpPr>
          <p:cNvPr id="10" name="Titel 9">
            <a:extLst>
              <a:ext uri="{FF2B5EF4-FFF2-40B4-BE49-F238E27FC236}">
                <a16:creationId xmlns:a16="http://schemas.microsoft.com/office/drawing/2014/main" id="{CEED97D7-B613-8457-6DD7-9845D6D9A34D}"/>
              </a:ext>
            </a:extLst>
          </p:cNvPr>
          <p:cNvSpPr>
            <a:spLocks noGrp="1"/>
          </p:cNvSpPr>
          <p:nvPr>
            <p:ph type="title"/>
          </p:nvPr>
        </p:nvSpPr>
        <p:spPr>
          <a:xfrm>
            <a:off x="449944" y="660400"/>
            <a:ext cx="3547270" cy="1030288"/>
          </a:xfrm>
          <a:prstGeom prst="rect">
            <a:avLst/>
          </a:prstGeom>
        </p:spPr>
        <p:txBody>
          <a:bodyPr/>
          <a:lstStyle>
            <a:lvl1pPr>
              <a:defRPr>
                <a:solidFill>
                  <a:schemeClr val="tx1"/>
                </a:solidFill>
              </a:defRPr>
            </a:lvl1pPr>
          </a:lstStyle>
          <a:p>
            <a:r>
              <a:rPr lang="nl-NL"/>
              <a:t>Klik om stijl te bewerken</a:t>
            </a:r>
          </a:p>
        </p:txBody>
      </p:sp>
    </p:spTree>
    <p:extLst>
      <p:ext uri="{BB962C8B-B14F-4D97-AF65-F5344CB8AC3E}">
        <p14:creationId xmlns:p14="http://schemas.microsoft.com/office/powerpoint/2010/main" val="26057455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escheider">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38BBE2B1-E710-785E-AD2E-2DC622062DCA}"/>
              </a:ext>
            </a:extLst>
          </p:cNvPr>
          <p:cNvSpPr>
            <a:spLocks noGrp="1"/>
          </p:cNvSpPr>
          <p:nvPr>
            <p:ph type="sldNum" sz="quarter" idx="10"/>
          </p:nvPr>
        </p:nvSpPr>
        <p:spPr/>
        <p:txBody>
          <a:bodyPr/>
          <a:lstStyle/>
          <a:p>
            <a:fld id="{51C5D536-50B7-4CE6-B44E-3B56F0A7BD1A}" type="slidenum">
              <a:rPr lang="nl-NL" smtClean="0"/>
              <a:pPr/>
              <a:t>‹nr.›</a:t>
            </a:fld>
            <a:endParaRPr lang="nl-NL"/>
          </a:p>
        </p:txBody>
      </p:sp>
      <p:pic>
        <p:nvPicPr>
          <p:cNvPr id="4" name="Graphic 3">
            <a:extLst>
              <a:ext uri="{FF2B5EF4-FFF2-40B4-BE49-F238E27FC236}">
                <a16:creationId xmlns:a16="http://schemas.microsoft.com/office/drawing/2014/main" id="{743D9B0E-1125-0C86-9BB6-A0D5C669DC2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
        <p:nvSpPr>
          <p:cNvPr id="5" name="Tijdelijke aanduiding voor tekst 8">
            <a:extLst>
              <a:ext uri="{FF2B5EF4-FFF2-40B4-BE49-F238E27FC236}">
                <a16:creationId xmlns:a16="http://schemas.microsoft.com/office/drawing/2014/main" id="{D7D87C91-882A-FDFC-A7CB-3C7D8CA62C53}"/>
              </a:ext>
            </a:extLst>
          </p:cNvPr>
          <p:cNvSpPr>
            <a:spLocks noGrp="1"/>
          </p:cNvSpPr>
          <p:nvPr>
            <p:ph type="body" sz="quarter" idx="11" hasCustomPrompt="1"/>
          </p:nvPr>
        </p:nvSpPr>
        <p:spPr>
          <a:xfrm>
            <a:off x="900000" y="2820959"/>
            <a:ext cx="7712810" cy="3336953"/>
          </a:xfrm>
        </p:spPr>
        <p:txBody>
          <a:bodyPr anchor="ctr" anchorCtr="0">
            <a:normAutofit/>
          </a:bodyPr>
          <a:lstStyle>
            <a:lvl1pPr marL="0" indent="0">
              <a:lnSpc>
                <a:spcPct val="107000"/>
              </a:lnSpc>
              <a:spcBef>
                <a:spcPts val="0"/>
              </a:spcBef>
              <a:buNone/>
              <a:defRPr sz="4000">
                <a:solidFill>
                  <a:schemeClr val="tx1"/>
                </a:solidFill>
                <a:latin typeface="+mj-lt"/>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[Titel]</a:t>
            </a:r>
          </a:p>
        </p:txBody>
      </p:sp>
      <p:sp>
        <p:nvSpPr>
          <p:cNvPr id="6" name="Titel 1">
            <a:extLst>
              <a:ext uri="{FF2B5EF4-FFF2-40B4-BE49-F238E27FC236}">
                <a16:creationId xmlns:a16="http://schemas.microsoft.com/office/drawing/2014/main" id="{0462091F-CC15-A4F5-462A-C4E80C4F9338}"/>
              </a:ext>
            </a:extLst>
          </p:cNvPr>
          <p:cNvSpPr>
            <a:spLocks noGrp="1"/>
          </p:cNvSpPr>
          <p:nvPr>
            <p:ph type="title" hasCustomPrompt="1"/>
          </p:nvPr>
        </p:nvSpPr>
        <p:spPr>
          <a:xfrm>
            <a:off x="900000" y="726962"/>
            <a:ext cx="10515860" cy="276999"/>
          </a:xfrm>
        </p:spPr>
        <p:txBody>
          <a:bodyPr/>
          <a:lstStyle>
            <a:lvl1pPr>
              <a:defRPr sz="2000">
                <a:latin typeface="+mn-lt"/>
              </a:defRPr>
            </a:lvl1pPr>
          </a:lstStyle>
          <a:p>
            <a:r>
              <a:rPr lang="nl-NL"/>
              <a:t>[Gebruik deze dia als sectiescheider]</a:t>
            </a:r>
          </a:p>
        </p:txBody>
      </p:sp>
    </p:spTree>
    <p:extLst>
      <p:ext uri="{BB962C8B-B14F-4D97-AF65-F5344CB8AC3E}">
        <p14:creationId xmlns:p14="http://schemas.microsoft.com/office/powerpoint/2010/main" val="2003965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beeldingen en vorm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jdelijke aanduiding voor afbeelding 14">
            <a:extLst>
              <a:ext uri="{FF2B5EF4-FFF2-40B4-BE49-F238E27FC236}">
                <a16:creationId xmlns:a16="http://schemas.microsoft.com/office/drawing/2014/main" id="{256A5361-A3AF-B2EF-BDAF-DA4B1D0942D4}"/>
              </a:ext>
            </a:extLst>
          </p:cNvPr>
          <p:cNvSpPr>
            <a:spLocks noGrp="1"/>
          </p:cNvSpPr>
          <p:nvPr>
            <p:ph type="pic" sz="quarter" idx="14"/>
          </p:nvPr>
        </p:nvSpPr>
        <p:spPr>
          <a:xfrm>
            <a:off x="0" y="0"/>
            <a:ext cx="3425825"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6" name="Tijdelijke aanduiding voor afbeelding 14">
            <a:extLst>
              <a:ext uri="{FF2B5EF4-FFF2-40B4-BE49-F238E27FC236}">
                <a16:creationId xmlns:a16="http://schemas.microsoft.com/office/drawing/2014/main" id="{6A7F7F4C-9087-19A8-C61D-C357C5ABA7DC}"/>
              </a:ext>
            </a:extLst>
          </p:cNvPr>
          <p:cNvSpPr>
            <a:spLocks noGrp="1"/>
          </p:cNvSpPr>
          <p:nvPr>
            <p:ph type="pic" sz="quarter" idx="15"/>
          </p:nvPr>
        </p:nvSpPr>
        <p:spPr>
          <a:xfrm>
            <a:off x="6853200" y="-4881"/>
            <a:ext cx="5338800" cy="34272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7" name="Tijdelijke aanduiding voor afbeelding 14">
            <a:extLst>
              <a:ext uri="{FF2B5EF4-FFF2-40B4-BE49-F238E27FC236}">
                <a16:creationId xmlns:a16="http://schemas.microsoft.com/office/drawing/2014/main" id="{15C20B14-51AE-DD04-FBC8-D93D4D887DA1}"/>
              </a:ext>
            </a:extLst>
          </p:cNvPr>
          <p:cNvSpPr>
            <a:spLocks noGrp="1"/>
          </p:cNvSpPr>
          <p:nvPr>
            <p:ph type="pic" sz="quarter" idx="16"/>
          </p:nvPr>
        </p:nvSpPr>
        <p:spPr>
          <a:xfrm>
            <a:off x="0" y="3427200"/>
            <a:ext cx="5338800" cy="3430800"/>
          </a:xfrm>
          <a:solidFill>
            <a:schemeClr val="accent2">
              <a:lumMod val="10000"/>
              <a:lumOff val="90000"/>
            </a:schemeClr>
          </a:solidFill>
        </p:spPr>
        <p:txBody>
          <a:bodyPr>
            <a:normAutofit/>
          </a:bodyPr>
          <a:lstStyle>
            <a:lvl1pPr marL="0" indent="0" algn="ctr">
              <a:buNone/>
              <a:defRPr sz="1600"/>
            </a:lvl1pPr>
          </a:lstStyle>
          <a:p>
            <a:endParaRPr lang="nl-NL"/>
          </a:p>
        </p:txBody>
      </p:sp>
      <p:sp>
        <p:nvSpPr>
          <p:cNvPr id="18" name="Tijdelijke aanduiding voor afbeelding 14">
            <a:extLst>
              <a:ext uri="{FF2B5EF4-FFF2-40B4-BE49-F238E27FC236}">
                <a16:creationId xmlns:a16="http://schemas.microsoft.com/office/drawing/2014/main" id="{59EC7349-D9E4-0C14-D6F9-8CBD597B7696}"/>
              </a:ext>
            </a:extLst>
          </p:cNvPr>
          <p:cNvSpPr>
            <a:spLocks noGrp="1"/>
          </p:cNvSpPr>
          <p:nvPr>
            <p:ph type="pic" sz="quarter" idx="17"/>
          </p:nvPr>
        </p:nvSpPr>
        <p:spPr>
          <a:xfrm>
            <a:off x="8766175" y="3427200"/>
            <a:ext cx="3425825" cy="3430800"/>
          </a:xfrm>
          <a:solidFill>
            <a:schemeClr val="accent2">
              <a:lumMod val="10000"/>
              <a:lumOff val="90000"/>
            </a:schemeClr>
          </a:solidFill>
        </p:spPr>
        <p:txBody>
          <a:bodyPr>
            <a:normAutofit/>
          </a:bodyPr>
          <a:lstStyle>
            <a:lvl1pPr marL="0" indent="0" algn="ctr">
              <a:buNone/>
              <a:defRPr sz="1600"/>
            </a:lvl1pPr>
          </a:lstStyle>
          <a:p>
            <a:endParaRPr lang="nl-NL"/>
          </a:p>
        </p:txBody>
      </p:sp>
      <p:pic>
        <p:nvPicPr>
          <p:cNvPr id="4" name="Graphic 3">
            <a:extLst>
              <a:ext uri="{FF2B5EF4-FFF2-40B4-BE49-F238E27FC236}">
                <a16:creationId xmlns:a16="http://schemas.microsoft.com/office/drawing/2014/main" id="{84A2D241-25AA-D4D4-D1C9-8F8B9CAB4A2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425825" y="1800"/>
            <a:ext cx="3427200" cy="3427200"/>
          </a:xfrm>
          <a:prstGeom prst="rect">
            <a:avLst/>
          </a:prstGeom>
        </p:spPr>
      </p:pic>
      <p:pic>
        <p:nvPicPr>
          <p:cNvPr id="5" name="Graphic 4">
            <a:extLst>
              <a:ext uri="{FF2B5EF4-FFF2-40B4-BE49-F238E27FC236}">
                <a16:creationId xmlns:a16="http://schemas.microsoft.com/office/drawing/2014/main" id="{5EFD2B57-8DC9-65C2-6EA1-3A10098023E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338799" y="3435681"/>
            <a:ext cx="3418719" cy="3418719"/>
          </a:xfrm>
          <a:prstGeom prst="rect">
            <a:avLst/>
          </a:prstGeom>
        </p:spPr>
      </p:pic>
    </p:spTree>
    <p:extLst>
      <p:ext uri="{BB962C8B-B14F-4D97-AF65-F5344CB8AC3E}">
        <p14:creationId xmlns:p14="http://schemas.microsoft.com/office/powerpoint/2010/main" val="314752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tekst">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F38214CE-2914-AABC-1FC7-658B39A367D7}"/>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9" name="Tijdelijke aanduiding voor tekst 8">
            <a:extLst>
              <a:ext uri="{FF2B5EF4-FFF2-40B4-BE49-F238E27FC236}">
                <a16:creationId xmlns:a16="http://schemas.microsoft.com/office/drawing/2014/main" id="{D71F4C19-905F-16CB-DFC1-EC5145A739E8}"/>
              </a:ext>
            </a:extLst>
          </p:cNvPr>
          <p:cNvSpPr>
            <a:spLocks noGrp="1"/>
          </p:cNvSpPr>
          <p:nvPr>
            <p:ph type="body" sz="quarter" idx="11"/>
          </p:nvPr>
        </p:nvSpPr>
        <p:spPr>
          <a:xfrm>
            <a:off x="900113" y="1809750"/>
            <a:ext cx="9540000" cy="42876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ekstvak 1">
            <a:extLst>
              <a:ext uri="{FF2B5EF4-FFF2-40B4-BE49-F238E27FC236}">
                <a16:creationId xmlns:a16="http://schemas.microsoft.com/office/drawing/2014/main" id="{34FBDCF1-73B5-BA2F-CF21-7095B4245FF2}"/>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6" name="Titel 5">
            <a:extLst>
              <a:ext uri="{FF2B5EF4-FFF2-40B4-BE49-F238E27FC236}">
                <a16:creationId xmlns:a16="http://schemas.microsoft.com/office/drawing/2014/main" id="{9EDC4490-254F-A3CD-E1E5-8C4FCC5117B1}"/>
              </a:ext>
            </a:extLst>
          </p:cNvPr>
          <p:cNvSpPr>
            <a:spLocks noGrp="1"/>
          </p:cNvSpPr>
          <p:nvPr>
            <p:ph type="title"/>
          </p:nvPr>
        </p:nvSpPr>
        <p:spPr/>
        <p:txBody>
          <a:bodyPr/>
          <a:lstStyle/>
          <a:p>
            <a:r>
              <a:rPr lang="nl-NL"/>
              <a:t>Klik om stijl te bewerken</a:t>
            </a:r>
          </a:p>
        </p:txBody>
      </p:sp>
      <p:pic>
        <p:nvPicPr>
          <p:cNvPr id="4" name="Graphic 3">
            <a:extLst>
              <a:ext uri="{FF2B5EF4-FFF2-40B4-BE49-F238E27FC236}">
                <a16:creationId xmlns:a16="http://schemas.microsoft.com/office/drawing/2014/main" id="{59729F6B-8412-AC4C-F2A6-CB7A01359FD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Tree>
    <p:extLst>
      <p:ext uri="{BB962C8B-B14F-4D97-AF65-F5344CB8AC3E}">
        <p14:creationId xmlns:p14="http://schemas.microsoft.com/office/powerpoint/2010/main" val="39399717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escheider">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38BBE2B1-E710-785E-AD2E-2DC622062DCA}"/>
              </a:ext>
            </a:extLst>
          </p:cNvPr>
          <p:cNvSpPr>
            <a:spLocks noGrp="1"/>
          </p:cNvSpPr>
          <p:nvPr>
            <p:ph type="sldNum" sz="quarter" idx="10"/>
          </p:nvPr>
        </p:nvSpPr>
        <p:spPr/>
        <p:txBody>
          <a:bodyPr/>
          <a:lstStyle/>
          <a:p>
            <a:fld id="{51C5D536-50B7-4CE6-B44E-3B56F0A7BD1A}" type="slidenum">
              <a:rPr lang="nl-NL" smtClean="0"/>
              <a:pPr/>
              <a:t>‹nr.›</a:t>
            </a:fld>
            <a:endParaRPr lang="nl-NL"/>
          </a:p>
        </p:txBody>
      </p:sp>
      <p:pic>
        <p:nvPicPr>
          <p:cNvPr id="5" name="Graphic 4">
            <a:extLst>
              <a:ext uri="{FF2B5EF4-FFF2-40B4-BE49-F238E27FC236}">
                <a16:creationId xmlns:a16="http://schemas.microsoft.com/office/drawing/2014/main" id="{42F1959A-3310-3679-2012-7E94279C2DF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
        <p:nvSpPr>
          <p:cNvPr id="6" name="Tijdelijke aanduiding voor tekst 8">
            <a:extLst>
              <a:ext uri="{FF2B5EF4-FFF2-40B4-BE49-F238E27FC236}">
                <a16:creationId xmlns:a16="http://schemas.microsoft.com/office/drawing/2014/main" id="{1CC95772-D717-B1D3-D6BB-7047A11E3E50}"/>
              </a:ext>
            </a:extLst>
          </p:cNvPr>
          <p:cNvSpPr>
            <a:spLocks noGrp="1"/>
          </p:cNvSpPr>
          <p:nvPr>
            <p:ph type="body" sz="quarter" idx="11" hasCustomPrompt="1"/>
          </p:nvPr>
        </p:nvSpPr>
        <p:spPr>
          <a:xfrm>
            <a:off x="900000" y="2820959"/>
            <a:ext cx="7712810" cy="3310079"/>
          </a:xfrm>
        </p:spPr>
        <p:txBody>
          <a:bodyPr anchor="ctr" anchorCtr="0">
            <a:normAutofit/>
          </a:bodyPr>
          <a:lstStyle>
            <a:lvl1pPr marL="0" indent="0">
              <a:lnSpc>
                <a:spcPct val="107000"/>
              </a:lnSpc>
              <a:spcBef>
                <a:spcPts val="0"/>
              </a:spcBef>
              <a:buNone/>
              <a:defRPr sz="4000">
                <a:solidFill>
                  <a:schemeClr val="tx1"/>
                </a:solidFill>
                <a:latin typeface="+mj-lt"/>
              </a:defRPr>
            </a:lvl1pPr>
            <a:lvl2pPr marL="457200" indent="0">
              <a:buNone/>
              <a:defRPr sz="4000">
                <a:solidFill>
                  <a:schemeClr val="tx1"/>
                </a:solidFill>
                <a:latin typeface="Cooper Lt BT" panose="0208050304030B020404" pitchFamily="18" charset="0"/>
              </a:defRPr>
            </a:lvl2pPr>
            <a:lvl3pPr marL="914400" indent="0">
              <a:buNone/>
              <a:defRPr sz="4000">
                <a:solidFill>
                  <a:schemeClr val="tx1"/>
                </a:solidFill>
                <a:latin typeface="Cooper Lt BT" panose="0208050304030B020404" pitchFamily="18" charset="0"/>
              </a:defRPr>
            </a:lvl3pPr>
            <a:lvl4pPr marL="1371600" indent="0">
              <a:buNone/>
              <a:defRPr sz="4000">
                <a:solidFill>
                  <a:schemeClr val="tx1"/>
                </a:solidFill>
                <a:latin typeface="Cooper Lt BT" panose="0208050304030B020404" pitchFamily="18" charset="0"/>
              </a:defRPr>
            </a:lvl4pPr>
            <a:lvl5pPr marL="1828800" indent="0">
              <a:buNone/>
              <a:defRPr sz="4000">
                <a:solidFill>
                  <a:schemeClr val="tx1"/>
                </a:solidFill>
                <a:latin typeface="Cooper Lt BT" panose="0208050304030B020404" pitchFamily="18" charset="0"/>
              </a:defRPr>
            </a:lvl5pPr>
          </a:lstStyle>
          <a:p>
            <a:pPr lvl="0"/>
            <a:r>
              <a:rPr lang="nl-NL"/>
              <a:t>[Titel]</a:t>
            </a:r>
          </a:p>
        </p:txBody>
      </p:sp>
      <p:sp>
        <p:nvSpPr>
          <p:cNvPr id="7" name="Titel 1">
            <a:extLst>
              <a:ext uri="{FF2B5EF4-FFF2-40B4-BE49-F238E27FC236}">
                <a16:creationId xmlns:a16="http://schemas.microsoft.com/office/drawing/2014/main" id="{4F7E909A-F14D-E4B7-A317-1171D0F5F7AF}"/>
              </a:ext>
            </a:extLst>
          </p:cNvPr>
          <p:cNvSpPr>
            <a:spLocks noGrp="1"/>
          </p:cNvSpPr>
          <p:nvPr>
            <p:ph type="title" hasCustomPrompt="1"/>
          </p:nvPr>
        </p:nvSpPr>
        <p:spPr>
          <a:xfrm>
            <a:off x="900000" y="726962"/>
            <a:ext cx="10515860" cy="276999"/>
          </a:xfrm>
        </p:spPr>
        <p:txBody>
          <a:bodyPr/>
          <a:lstStyle>
            <a:lvl1pPr>
              <a:defRPr sz="2000">
                <a:latin typeface="+mn-lt"/>
              </a:defRPr>
            </a:lvl1pPr>
          </a:lstStyle>
          <a:p>
            <a:r>
              <a:rPr lang="nl-NL"/>
              <a:t>[Gebruik deze dia als sectiescheider]</a:t>
            </a:r>
          </a:p>
        </p:txBody>
      </p:sp>
    </p:spTree>
    <p:extLst>
      <p:ext uri="{BB962C8B-B14F-4D97-AF65-F5344CB8AC3E}">
        <p14:creationId xmlns:p14="http://schemas.microsoft.com/office/powerpoint/2010/main" val="33637704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2723826"/>
            <a:chOff x="-2545133" y="2057057"/>
            <a:chExt cx="2304000" cy="272382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2423740"/>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3070071"/>
            <a:chOff x="-2564091" y="1731373"/>
            <a:chExt cx="2304000" cy="3070071"/>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070071"/>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volgende/vorige stijl door op de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op de volgende knoppen te klikken:</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klikt dan meerdere keren op de betreffende knop.</a:t>
              </a:r>
              <a:endParaRPr lang="nl-NL" sz="1050" b="0" i="1" u="none" baseline="0" noProof="1">
                <a:solidFill>
                  <a:schemeClr val="tx1"/>
                </a:solidFill>
                <a:latin typeface="Calibri Light" panose="020F0302020204030204" pitchFamily="34" charset="0"/>
                <a:cs typeface="Calibri Light" panose="020F0302020204030204" pitchFamily="34" charset="0"/>
              </a:endParaRP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800650" y="3690667"/>
              <a:ext cx="757782" cy="322059"/>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srcRect/>
            <a:stretch/>
          </p:blipFill>
          <p:spPr>
            <a:xfrm>
              <a:off x="-2212199" y="2262433"/>
              <a:ext cx="1191281" cy="875520"/>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fld id="{8B37950E-F7D9-49D4-8201-0A96F5749215}" type="datetime4">
              <a:rPr lang="nl-NL" smtClean="0"/>
              <a:t>12 november 2025</a:t>
            </a:fld>
            <a:endParaRPr lang="nl-NL"/>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r>
              <a:rPr lang="nl-NL"/>
              <a:t>Titel van de presentatie via &gt;Invoegen &gt;Koptekst en voettekst</a:t>
            </a:r>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a:t>[titel]</a:t>
            </a:r>
          </a:p>
        </p:txBody>
      </p:sp>
    </p:spTree>
    <p:extLst>
      <p:ext uri="{BB962C8B-B14F-4D97-AF65-F5344CB8AC3E}">
        <p14:creationId xmlns:p14="http://schemas.microsoft.com/office/powerpoint/2010/main" val="333959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klein - 2 koloms">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F38214CE-2914-AABC-1FC7-658B39A367D7}"/>
              </a:ext>
            </a:extLst>
          </p:cNvPr>
          <p:cNvSpPr>
            <a:spLocks noGrp="1"/>
          </p:cNvSpPr>
          <p:nvPr>
            <p:ph type="sldNum" sz="quarter" idx="10"/>
          </p:nvPr>
        </p:nvSpPr>
        <p:spPr/>
        <p:txBody>
          <a:bodyPr/>
          <a:lstStyle/>
          <a:p>
            <a:fld id="{51C5D536-50B7-4CE6-B44E-3B56F0A7BD1A}" type="slidenum">
              <a:rPr lang="nl-NL" smtClean="0"/>
              <a:pPr/>
              <a:t>‹nr.›</a:t>
            </a:fld>
            <a:endParaRPr lang="nl-NL"/>
          </a:p>
        </p:txBody>
      </p:sp>
      <p:sp>
        <p:nvSpPr>
          <p:cNvPr id="9" name="Tijdelijke aanduiding voor tekst 8">
            <a:extLst>
              <a:ext uri="{FF2B5EF4-FFF2-40B4-BE49-F238E27FC236}">
                <a16:creationId xmlns:a16="http://schemas.microsoft.com/office/drawing/2014/main" id="{D71F4C19-905F-16CB-DFC1-EC5145A739E8}"/>
              </a:ext>
            </a:extLst>
          </p:cNvPr>
          <p:cNvSpPr>
            <a:spLocks noGrp="1"/>
          </p:cNvSpPr>
          <p:nvPr>
            <p:ph type="body" sz="quarter" idx="11"/>
          </p:nvPr>
        </p:nvSpPr>
        <p:spPr>
          <a:xfrm>
            <a:off x="900113" y="1626599"/>
            <a:ext cx="9540000" cy="4287600"/>
          </a:xfrm>
        </p:spPr>
        <p:txBody>
          <a:bodyPr numCol="2" spcCol="468000">
            <a:normAutofit/>
          </a:bodyPr>
          <a:lstStyle>
            <a:lvl1pPr marL="0" indent="0">
              <a:lnSpc>
                <a:spcPct val="112000"/>
              </a:lnSpc>
              <a:spcBef>
                <a:spcPts val="0"/>
              </a:spcBef>
              <a:buNone/>
              <a:defRPr sz="1200"/>
            </a:lvl1pPr>
            <a:lvl2pPr>
              <a:lnSpc>
                <a:spcPct val="112000"/>
              </a:lnSpc>
              <a:spcBef>
                <a:spcPts val="0"/>
              </a:spcBef>
              <a:defRPr sz="1200"/>
            </a:lvl2pPr>
            <a:lvl3pPr>
              <a:lnSpc>
                <a:spcPct val="112000"/>
              </a:lnSpc>
              <a:spcBef>
                <a:spcPts val="0"/>
              </a:spcBef>
              <a:defRPr sz="1200"/>
            </a:lvl3pPr>
            <a:lvl4pPr>
              <a:lnSpc>
                <a:spcPct val="112000"/>
              </a:lnSpc>
              <a:spcBef>
                <a:spcPts val="0"/>
              </a:spcBef>
              <a:defRPr sz="1200"/>
            </a:lvl4pPr>
            <a:lvl5pPr>
              <a:lnSpc>
                <a:spcPct val="112000"/>
              </a:lnSpc>
              <a:spcBef>
                <a:spcPts val="0"/>
              </a:spcBef>
              <a:defRPr sz="12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ekstvak 1">
            <a:extLst>
              <a:ext uri="{FF2B5EF4-FFF2-40B4-BE49-F238E27FC236}">
                <a16:creationId xmlns:a16="http://schemas.microsoft.com/office/drawing/2014/main" id="{34FBDCF1-73B5-BA2F-CF21-7095B4245FF2}"/>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0" name="Titel 9">
            <a:extLst>
              <a:ext uri="{FF2B5EF4-FFF2-40B4-BE49-F238E27FC236}">
                <a16:creationId xmlns:a16="http://schemas.microsoft.com/office/drawing/2014/main" id="{D02CE955-AB00-7AE7-3A79-53D1BB30376A}"/>
              </a:ext>
            </a:extLst>
          </p:cNvPr>
          <p:cNvSpPr>
            <a:spLocks noGrp="1"/>
          </p:cNvSpPr>
          <p:nvPr>
            <p:ph type="title"/>
          </p:nvPr>
        </p:nvSpPr>
        <p:spPr/>
        <p:txBody>
          <a:bodyPr/>
          <a:lstStyle/>
          <a:p>
            <a:r>
              <a:rPr lang="nl-NL"/>
              <a:t>Klik om stijl te bewerken</a:t>
            </a:r>
          </a:p>
        </p:txBody>
      </p:sp>
      <p:pic>
        <p:nvPicPr>
          <p:cNvPr id="6" name="Graphic 5">
            <a:extLst>
              <a:ext uri="{FF2B5EF4-FFF2-40B4-BE49-F238E27FC236}">
                <a16:creationId xmlns:a16="http://schemas.microsoft.com/office/drawing/2014/main" id="{509C9145-66C2-1E0F-37EA-53258FF1E9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Tree>
    <p:extLst>
      <p:ext uri="{BB962C8B-B14F-4D97-AF65-F5344CB8AC3E}">
        <p14:creationId xmlns:p14="http://schemas.microsoft.com/office/powerpoint/2010/main" val="284511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686D88-BE89-4831-9B90-7D9EC10F0501}"/>
              </a:ext>
            </a:extLst>
          </p:cNvPr>
          <p:cNvSpPr>
            <a:spLocks noGrp="1"/>
          </p:cNvSpPr>
          <p:nvPr>
            <p:ph type="title"/>
          </p:nvPr>
        </p:nvSpPr>
        <p:spPr>
          <a:xfrm>
            <a:off x="900000" y="901700"/>
            <a:ext cx="9422417" cy="553998"/>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10E9875-161D-D875-D621-D1FBF154DC57}"/>
              </a:ext>
            </a:extLst>
          </p:cNvPr>
          <p:cNvSpPr>
            <a:spLocks noGrp="1"/>
          </p:cNvSpPr>
          <p:nvPr>
            <p:ph sz="half" idx="1"/>
          </p:nvPr>
        </p:nvSpPr>
        <p:spPr>
          <a:xfrm>
            <a:off x="838200" y="1825625"/>
            <a:ext cx="4652493" cy="3969868"/>
          </a:xfrm>
        </p:spPr>
        <p:txBody>
          <a:bodyPr>
            <a:norm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j-lt"/>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1BDC9B8-A484-A5C8-3997-42D7E4031856}"/>
              </a:ext>
            </a:extLst>
          </p:cNvPr>
          <p:cNvSpPr>
            <a:spLocks noGrp="1"/>
          </p:cNvSpPr>
          <p:nvPr>
            <p:ph sz="half" idx="2"/>
          </p:nvPr>
        </p:nvSpPr>
        <p:spPr>
          <a:xfrm>
            <a:off x="5669924" y="1825625"/>
            <a:ext cx="4652493" cy="3969868"/>
          </a:xfrm>
        </p:spPr>
        <p:txBody>
          <a:bodyPr>
            <a:norm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j-lt"/>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ianummer 6">
            <a:extLst>
              <a:ext uri="{FF2B5EF4-FFF2-40B4-BE49-F238E27FC236}">
                <a16:creationId xmlns:a16="http://schemas.microsoft.com/office/drawing/2014/main" id="{2527F140-E89B-F499-401D-2DAD723D6393}"/>
              </a:ext>
            </a:extLst>
          </p:cNvPr>
          <p:cNvSpPr>
            <a:spLocks noGrp="1"/>
          </p:cNvSpPr>
          <p:nvPr>
            <p:ph type="sldNum" sz="quarter" idx="12"/>
          </p:nvPr>
        </p:nvSpPr>
        <p:spPr/>
        <p:txBody>
          <a:bodyPr/>
          <a:lstStyle/>
          <a:p>
            <a:fld id="{B00A88DA-2B99-48E0-A5D8-C1B42E06451B}" type="slidenum">
              <a:rPr lang="nl-NL" smtClean="0"/>
              <a:t>‹nr.›</a:t>
            </a:fld>
            <a:endParaRPr lang="nl-NL"/>
          </a:p>
        </p:txBody>
      </p:sp>
      <p:pic>
        <p:nvPicPr>
          <p:cNvPr id="8" name="Graphic 7">
            <a:extLst>
              <a:ext uri="{FF2B5EF4-FFF2-40B4-BE49-F238E27FC236}">
                <a16:creationId xmlns:a16="http://schemas.microsoft.com/office/drawing/2014/main" id="{1767A1E9-3F88-4F0D-BD5D-92E94F659FA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15481" y="4781481"/>
            <a:ext cx="2076519" cy="2076519"/>
          </a:xfrm>
          <a:prstGeom prst="rect">
            <a:avLst/>
          </a:prstGeom>
        </p:spPr>
      </p:pic>
    </p:spTree>
    <p:extLst>
      <p:ext uri="{BB962C8B-B14F-4D97-AF65-F5344CB8AC3E}">
        <p14:creationId xmlns:p14="http://schemas.microsoft.com/office/powerpoint/2010/main" val="134509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afbeelding 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E8E4099-0694-C524-03CE-0656BCE9B6E4}"/>
              </a:ext>
            </a:extLst>
          </p:cNvPr>
          <p:cNvSpPr>
            <a:spLocks noGrp="1"/>
          </p:cNvSpPr>
          <p:nvPr>
            <p:ph type="pic" idx="1"/>
          </p:nvPr>
        </p:nvSpPr>
        <p:spPr>
          <a:xfrm>
            <a:off x="6407888" y="765544"/>
            <a:ext cx="5018569" cy="5330455"/>
          </a:xfrm>
          <a:prstGeom prst="roundRect">
            <a:avLst>
              <a:gd name="adj" fmla="val 5791"/>
            </a:avLst>
          </a:prstGeom>
          <a:solidFill>
            <a:srgbClr val="F4D9DC"/>
          </a:solidFill>
          <a:ln>
            <a:noFill/>
          </a:ln>
        </p:spPr>
        <p:txBody>
          <a:bodyPr tIns="360000" anchor="t" anchorCtr="0">
            <a:normAutofit/>
          </a:bodyPr>
          <a:lstStyle>
            <a:lvl1pPr marL="0" indent="0" algn="ctr">
              <a:buNone/>
              <a:defRPr sz="16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NL"/>
          </a:p>
        </p:txBody>
      </p:sp>
      <p:sp>
        <p:nvSpPr>
          <p:cNvPr id="5" name="Tijdelijke aanduiding voor dianummer 4">
            <a:extLst>
              <a:ext uri="{FF2B5EF4-FFF2-40B4-BE49-F238E27FC236}">
                <a16:creationId xmlns:a16="http://schemas.microsoft.com/office/drawing/2014/main" id="{FCCBD762-5884-7A00-9D82-7B15DC44D403}"/>
              </a:ext>
            </a:extLst>
          </p:cNvPr>
          <p:cNvSpPr>
            <a:spLocks noGrp="1"/>
          </p:cNvSpPr>
          <p:nvPr>
            <p:ph type="sldNum" sz="quarter" idx="10"/>
          </p:nvPr>
        </p:nvSpPr>
        <p:spPr>
          <a:xfrm>
            <a:off x="1638115" y="6375004"/>
            <a:ext cx="360000" cy="184666"/>
          </a:xfrm>
        </p:spPr>
        <p:txBody>
          <a:bodyPr/>
          <a:lstStyle/>
          <a:p>
            <a:fld id="{51C5D536-50B7-4CE6-B44E-3B56F0A7BD1A}" type="slidenum">
              <a:rPr lang="nl-NL" smtClean="0"/>
              <a:pPr/>
              <a:t>‹nr.›</a:t>
            </a:fld>
            <a:endParaRPr lang="nl-NL"/>
          </a:p>
        </p:txBody>
      </p:sp>
      <p:sp>
        <p:nvSpPr>
          <p:cNvPr id="8" name="Tekstvak 7">
            <a:extLst>
              <a:ext uri="{FF2B5EF4-FFF2-40B4-BE49-F238E27FC236}">
                <a16:creationId xmlns:a16="http://schemas.microsoft.com/office/drawing/2014/main" id="{9FC4AC9D-AABE-64F5-895E-CBC6C9D6BDFA}"/>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tel 7">
            <a:extLst>
              <a:ext uri="{FF2B5EF4-FFF2-40B4-BE49-F238E27FC236}">
                <a16:creationId xmlns:a16="http://schemas.microsoft.com/office/drawing/2014/main" id="{02029F12-835A-7674-1418-0103C14231D9}"/>
              </a:ext>
            </a:extLst>
          </p:cNvPr>
          <p:cNvSpPr>
            <a:spLocks noGrp="1"/>
          </p:cNvSpPr>
          <p:nvPr>
            <p:ph type="title"/>
          </p:nvPr>
        </p:nvSpPr>
        <p:spPr>
          <a:xfrm>
            <a:off x="772123" y="822923"/>
            <a:ext cx="5018568" cy="1030288"/>
          </a:xfrm>
          <a:prstGeom prst="rect">
            <a:avLst/>
          </a:prstGeom>
        </p:spPr>
        <p:txBody>
          <a:bodyPr/>
          <a:lstStyle/>
          <a:p>
            <a:r>
              <a:rPr lang="nl-NL"/>
              <a:t>Klik om stijl te bewerken</a:t>
            </a:r>
          </a:p>
        </p:txBody>
      </p:sp>
      <p:sp>
        <p:nvSpPr>
          <p:cNvPr id="16" name="Tijdelijke aanduiding voor tekst 8">
            <a:extLst>
              <a:ext uri="{FF2B5EF4-FFF2-40B4-BE49-F238E27FC236}">
                <a16:creationId xmlns:a16="http://schemas.microsoft.com/office/drawing/2014/main" id="{4FDC1ACC-7E36-50AC-E0B8-7C9882B7A2A2}"/>
              </a:ext>
            </a:extLst>
          </p:cNvPr>
          <p:cNvSpPr>
            <a:spLocks noGrp="1"/>
          </p:cNvSpPr>
          <p:nvPr>
            <p:ph type="body" sz="quarter" idx="15"/>
          </p:nvPr>
        </p:nvSpPr>
        <p:spPr>
          <a:xfrm>
            <a:off x="772122" y="1972273"/>
            <a:ext cx="5018568" cy="29710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526000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en afbeelding 2">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FB6C9DFA-51F2-9A14-4371-2BC452EA8D59}"/>
              </a:ext>
            </a:extLst>
          </p:cNvPr>
          <p:cNvSpPr>
            <a:spLocks noGrp="1"/>
          </p:cNvSpPr>
          <p:nvPr>
            <p:ph type="pic" idx="13"/>
          </p:nvPr>
        </p:nvSpPr>
        <p:spPr>
          <a:xfrm>
            <a:off x="839788" y="712382"/>
            <a:ext cx="5018569" cy="5330455"/>
          </a:xfrm>
          <a:prstGeom prst="roundRect">
            <a:avLst>
              <a:gd name="adj" fmla="val 5791"/>
            </a:avLst>
          </a:prstGeom>
          <a:solidFill>
            <a:srgbClr val="F4D9DC"/>
          </a:solidFill>
          <a:ln>
            <a:noFill/>
          </a:ln>
        </p:spPr>
        <p:txBody>
          <a:bodyPr tIns="360000" anchor="t" anchorCtr="0">
            <a:normAutofit/>
          </a:bodyPr>
          <a:lstStyle>
            <a:lvl1pPr marL="0" indent="0" algn="ctr">
              <a:buNone/>
              <a:defRPr sz="16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NL"/>
          </a:p>
        </p:txBody>
      </p:sp>
      <p:sp>
        <p:nvSpPr>
          <p:cNvPr id="3" name="Tijdelijke aanduiding voor dianummer 2">
            <a:extLst>
              <a:ext uri="{FF2B5EF4-FFF2-40B4-BE49-F238E27FC236}">
                <a16:creationId xmlns:a16="http://schemas.microsoft.com/office/drawing/2014/main" id="{53328D32-D514-0893-242F-AE37AA33EE27}"/>
              </a:ext>
            </a:extLst>
          </p:cNvPr>
          <p:cNvSpPr>
            <a:spLocks noGrp="1"/>
          </p:cNvSpPr>
          <p:nvPr>
            <p:ph type="sldNum" sz="quarter" idx="14"/>
          </p:nvPr>
        </p:nvSpPr>
        <p:spPr/>
        <p:txBody>
          <a:bodyPr/>
          <a:lstStyle/>
          <a:p>
            <a:fld id="{51C5D536-50B7-4CE6-B44E-3B56F0A7BD1A}" type="slidenum">
              <a:rPr lang="nl-NL" smtClean="0"/>
              <a:pPr/>
              <a:t>‹nr.›</a:t>
            </a:fld>
            <a:endParaRPr lang="nl-NL"/>
          </a:p>
        </p:txBody>
      </p:sp>
      <p:sp>
        <p:nvSpPr>
          <p:cNvPr id="8" name="Titel 7">
            <a:extLst>
              <a:ext uri="{FF2B5EF4-FFF2-40B4-BE49-F238E27FC236}">
                <a16:creationId xmlns:a16="http://schemas.microsoft.com/office/drawing/2014/main" id="{0B2B25DC-E81D-39AB-54C1-99089AA8EF6A}"/>
              </a:ext>
            </a:extLst>
          </p:cNvPr>
          <p:cNvSpPr>
            <a:spLocks noGrp="1"/>
          </p:cNvSpPr>
          <p:nvPr>
            <p:ph type="title"/>
          </p:nvPr>
        </p:nvSpPr>
        <p:spPr>
          <a:xfrm>
            <a:off x="6407888" y="660400"/>
            <a:ext cx="5018568" cy="1030288"/>
          </a:xfrm>
          <a:prstGeom prst="rect">
            <a:avLst/>
          </a:prstGeom>
        </p:spPr>
        <p:txBody>
          <a:bodyPr/>
          <a:lstStyle/>
          <a:p>
            <a:r>
              <a:rPr lang="nl-NL"/>
              <a:t>Klik om stijl te bewerken</a:t>
            </a:r>
          </a:p>
        </p:txBody>
      </p:sp>
      <p:sp>
        <p:nvSpPr>
          <p:cNvPr id="9" name="Tijdelijke aanduiding voor tekst 8">
            <a:extLst>
              <a:ext uri="{FF2B5EF4-FFF2-40B4-BE49-F238E27FC236}">
                <a16:creationId xmlns:a16="http://schemas.microsoft.com/office/drawing/2014/main" id="{9C846342-5708-F691-55DC-8890FD1295B8}"/>
              </a:ext>
            </a:extLst>
          </p:cNvPr>
          <p:cNvSpPr>
            <a:spLocks noGrp="1"/>
          </p:cNvSpPr>
          <p:nvPr>
            <p:ph type="body" sz="quarter" idx="15"/>
          </p:nvPr>
        </p:nvSpPr>
        <p:spPr>
          <a:xfrm>
            <a:off x="6407887" y="1809750"/>
            <a:ext cx="5018568" cy="29710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0" name="Tekstvak 9">
            <a:extLst>
              <a:ext uri="{FF2B5EF4-FFF2-40B4-BE49-F238E27FC236}">
                <a16:creationId xmlns:a16="http://schemas.microsoft.com/office/drawing/2014/main" id="{4121D0CB-2473-F073-E195-3D2F277A74AA}"/>
              </a:ext>
            </a:extLst>
          </p:cNvPr>
          <p:cNvSpPr txBox="1"/>
          <p:nvPr userDrawn="1"/>
        </p:nvSpPr>
        <p:spPr>
          <a:xfrm>
            <a:off x="12317128" y="1564243"/>
            <a:ext cx="2794535"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rechtsonder een huisstijlvorm te plaatsen: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dit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en kopieer deze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dia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Tree>
    <p:extLst>
      <p:ext uri="{BB962C8B-B14F-4D97-AF65-F5344CB8AC3E}">
        <p14:creationId xmlns:p14="http://schemas.microsoft.com/office/powerpoint/2010/main" val="3810967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kst en vorm-blokk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1" name="Tijdelijke aanduiding voor tekst 8">
            <a:extLst>
              <a:ext uri="{FF2B5EF4-FFF2-40B4-BE49-F238E27FC236}">
                <a16:creationId xmlns:a16="http://schemas.microsoft.com/office/drawing/2014/main" id="{83D14173-2CD4-890E-EE80-8638CC9F4062}"/>
              </a:ext>
            </a:extLst>
          </p:cNvPr>
          <p:cNvSpPr>
            <a:spLocks noGrp="1"/>
          </p:cNvSpPr>
          <p:nvPr>
            <p:ph type="body" sz="quarter" idx="17"/>
          </p:nvPr>
        </p:nvSpPr>
        <p:spPr>
          <a:xfrm>
            <a:off x="900113" y="1809750"/>
            <a:ext cx="6257771" cy="39878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4" name="Tijdelijke aanduiding voor dianummer 13">
            <a:extLst>
              <a:ext uri="{FF2B5EF4-FFF2-40B4-BE49-F238E27FC236}">
                <a16:creationId xmlns:a16="http://schemas.microsoft.com/office/drawing/2014/main" id="{C0B807FF-4407-BC93-D943-1B6AF3166558}"/>
              </a:ext>
            </a:extLst>
          </p:cNvPr>
          <p:cNvSpPr>
            <a:spLocks noGrp="1"/>
          </p:cNvSpPr>
          <p:nvPr>
            <p:ph type="sldNum" sz="quarter" idx="18"/>
          </p:nvPr>
        </p:nvSpPr>
        <p:spPr/>
        <p:txBody>
          <a:bodyPr/>
          <a:lstStyle/>
          <a:p>
            <a:fld id="{51C5D536-50B7-4CE6-B44E-3B56F0A7BD1A}" type="slidenum">
              <a:rPr lang="nl-NL" smtClean="0"/>
              <a:pPr/>
              <a:t>‹nr.›</a:t>
            </a:fld>
            <a:endParaRPr lang="nl-NL"/>
          </a:p>
        </p:txBody>
      </p:sp>
      <p:sp>
        <p:nvSpPr>
          <p:cNvPr id="15" name="Titel 14">
            <a:extLst>
              <a:ext uri="{FF2B5EF4-FFF2-40B4-BE49-F238E27FC236}">
                <a16:creationId xmlns:a16="http://schemas.microsoft.com/office/drawing/2014/main" id="{B0FF9C61-FA47-4C8A-128D-7B90B2103CCF}"/>
              </a:ext>
            </a:extLst>
          </p:cNvPr>
          <p:cNvSpPr>
            <a:spLocks noGrp="1"/>
          </p:cNvSpPr>
          <p:nvPr>
            <p:ph type="title"/>
          </p:nvPr>
        </p:nvSpPr>
        <p:spPr>
          <a:xfrm>
            <a:off x="900000" y="901700"/>
            <a:ext cx="6257771" cy="553998"/>
          </a:xfrm>
        </p:spPr>
        <p:txBody>
          <a:bodyPr/>
          <a:lstStyle/>
          <a:p>
            <a:r>
              <a:rPr lang="nl-NL"/>
              <a:t>Klik om stijl te bewerken</a:t>
            </a:r>
          </a:p>
        </p:txBody>
      </p:sp>
      <p:pic>
        <p:nvPicPr>
          <p:cNvPr id="5" name="Graphic 4">
            <a:extLst>
              <a:ext uri="{FF2B5EF4-FFF2-40B4-BE49-F238E27FC236}">
                <a16:creationId xmlns:a16="http://schemas.microsoft.com/office/drawing/2014/main" id="{AAF971B3-DD08-A737-430D-E5CD90CA7E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18507" y="-935"/>
            <a:ext cx="2285999" cy="2285999"/>
          </a:xfrm>
          <a:prstGeom prst="rect">
            <a:avLst/>
          </a:prstGeom>
        </p:spPr>
      </p:pic>
      <p:pic>
        <p:nvPicPr>
          <p:cNvPr id="9" name="Graphic 8">
            <a:extLst>
              <a:ext uri="{FF2B5EF4-FFF2-40B4-BE49-F238E27FC236}">
                <a16:creationId xmlns:a16="http://schemas.microsoft.com/office/drawing/2014/main" id="{E60B8CA3-D0E8-D4AE-7886-1141CA324F2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902264" y="0"/>
            <a:ext cx="2285998" cy="2285998"/>
          </a:xfrm>
          <a:prstGeom prst="rect">
            <a:avLst/>
          </a:prstGeom>
        </p:spPr>
      </p:pic>
      <p:pic>
        <p:nvPicPr>
          <p:cNvPr id="13" name="Graphic 12">
            <a:extLst>
              <a:ext uri="{FF2B5EF4-FFF2-40B4-BE49-F238E27FC236}">
                <a16:creationId xmlns:a16="http://schemas.microsoft.com/office/drawing/2014/main" id="{DB0AB541-F90D-30FF-9532-3A02CE96CB55}"/>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19477" y="2285994"/>
            <a:ext cx="2284130" cy="2284130"/>
          </a:xfrm>
          <a:prstGeom prst="rect">
            <a:avLst/>
          </a:prstGeom>
        </p:spPr>
      </p:pic>
      <p:pic>
        <p:nvPicPr>
          <p:cNvPr id="16" name="Graphic 15">
            <a:extLst>
              <a:ext uri="{FF2B5EF4-FFF2-40B4-BE49-F238E27FC236}">
                <a16:creationId xmlns:a16="http://schemas.microsoft.com/office/drawing/2014/main" id="{E78E047D-626E-DAC7-A4F0-B4B59F6485ED}"/>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9901141" y="2279107"/>
            <a:ext cx="2287769" cy="2287769"/>
          </a:xfrm>
          <a:prstGeom prst="rect">
            <a:avLst/>
          </a:prstGeom>
        </p:spPr>
      </p:pic>
      <p:pic>
        <p:nvPicPr>
          <p:cNvPr id="18" name="Graphic 17">
            <a:extLst>
              <a:ext uri="{FF2B5EF4-FFF2-40B4-BE49-F238E27FC236}">
                <a16:creationId xmlns:a16="http://schemas.microsoft.com/office/drawing/2014/main" id="{C2F0633E-0B18-A3A1-0886-A69CEDD85A75}"/>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7617012" y="4563547"/>
            <a:ext cx="2294453" cy="2294453"/>
          </a:xfrm>
          <a:prstGeom prst="rect">
            <a:avLst/>
          </a:prstGeom>
        </p:spPr>
      </p:pic>
      <p:pic>
        <p:nvPicPr>
          <p:cNvPr id="12" name="Graphic 11">
            <a:extLst>
              <a:ext uri="{FF2B5EF4-FFF2-40B4-BE49-F238E27FC236}">
                <a16:creationId xmlns:a16="http://schemas.microsoft.com/office/drawing/2014/main" id="{14DCEC65-39BC-BB32-62EE-CC724E43164B}"/>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9903607" y="4566171"/>
            <a:ext cx="2294971" cy="2294971"/>
          </a:xfrm>
          <a:prstGeom prst="rect">
            <a:avLst/>
          </a:prstGeom>
        </p:spPr>
      </p:pic>
    </p:spTree>
    <p:extLst>
      <p:ext uri="{BB962C8B-B14F-4D97-AF65-F5344CB8AC3E}">
        <p14:creationId xmlns:p14="http://schemas.microsoft.com/office/powerpoint/2010/main" val="186824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fbeeldingen en vormen">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B9F8765-6DF2-38D1-F58D-A1C4E97D5D32}"/>
              </a:ext>
            </a:extLst>
          </p:cNvPr>
          <p:cNvSpPr txBox="1"/>
          <p:nvPr userDrawn="1"/>
        </p:nvSpPr>
        <p:spPr>
          <a:xfrm>
            <a:off x="12317128" y="0"/>
            <a:ext cx="2794535" cy="60324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a:solidFill>
                  <a:schemeClr val="accent2"/>
                </a:solidFill>
              </a:rPr>
              <a:t>Om hier huisstijlvormen te plaatsen (per kader):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60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1400" i="0">
                <a:solidFill>
                  <a:schemeClr val="accent2"/>
                </a:solidFill>
              </a:rPr>
              <a:t>Let op: je kunt de achtergrondkleur van een kader niet aanpassen.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NL" sz="16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Op de dia met vormentaal: geef de gewenste vorm een kleur die goed past bij de kaderachtergrond en kopieer de vorm m.b.v. </a:t>
            </a:r>
            <a:r>
              <a:rPr lang="nl-NL" sz="1600" b="1" err="1">
                <a:solidFill>
                  <a:schemeClr val="accent2"/>
                </a:solidFill>
              </a:rPr>
              <a:t>Ctrl+C</a:t>
            </a:r>
            <a:r>
              <a:rPr lang="nl-NL" sz="1600" b="0">
                <a:solidFill>
                  <a:schemeClr val="accent2"/>
                </a:solidFill>
              </a:rPr>
              <a:t>.</a:t>
            </a:r>
            <a:br>
              <a:rPr lang="nl-NL" sz="1600" b="0">
                <a:solidFill>
                  <a:schemeClr val="accent2"/>
                </a:solidFill>
              </a:rPr>
            </a:br>
            <a:endParaRPr lang="nl-NL" sz="1600" b="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Ga terug naar deze pagina en klik op het bedoelde kader </a:t>
            </a:r>
            <a:br>
              <a:rPr lang="nl-NL" sz="1600">
                <a:solidFill>
                  <a:schemeClr val="accent2"/>
                </a:solidFill>
              </a:rPr>
            </a:br>
            <a:r>
              <a:rPr lang="nl-NL" sz="1400">
                <a:solidFill>
                  <a:schemeClr val="accent2"/>
                </a:solidFill>
              </a:rPr>
              <a:t>(Let op: klik niet op het afbeeldingsicon in het midden)</a:t>
            </a:r>
            <a:br>
              <a:rPr lang="nl-NL" sz="1400">
                <a:solidFill>
                  <a:schemeClr val="accent2"/>
                </a:solidFill>
              </a:rPr>
            </a:br>
            <a:endParaRPr lang="nl-NL" sz="1400">
              <a:solidFill>
                <a:schemeClr val="accent2"/>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600">
                <a:solidFill>
                  <a:schemeClr val="accent2"/>
                </a:solidFill>
              </a:rPr>
              <a:t>Plak de eerder gekopieerde vorm m.b.v.  </a:t>
            </a:r>
            <a:r>
              <a:rPr lang="nl-NL" sz="1600" b="1" err="1">
                <a:solidFill>
                  <a:schemeClr val="accent2"/>
                </a:solidFill>
              </a:rPr>
              <a:t>Ctrl+V</a:t>
            </a:r>
            <a:r>
              <a:rPr lang="nl-NL" sz="1600" b="0">
                <a:solidFill>
                  <a:schemeClr val="accent2"/>
                </a:solidFill>
              </a:rPr>
              <a:t>.</a:t>
            </a:r>
          </a:p>
        </p:txBody>
      </p:sp>
      <p:sp>
        <p:nvSpPr>
          <p:cNvPr id="15" name="Tijdelijke aanduiding voor afbeelding 14">
            <a:extLst>
              <a:ext uri="{FF2B5EF4-FFF2-40B4-BE49-F238E27FC236}">
                <a16:creationId xmlns:a16="http://schemas.microsoft.com/office/drawing/2014/main" id="{256A5361-A3AF-B2EF-BDAF-DA4B1D0942D4}"/>
              </a:ext>
            </a:extLst>
          </p:cNvPr>
          <p:cNvSpPr>
            <a:spLocks noGrp="1"/>
          </p:cNvSpPr>
          <p:nvPr>
            <p:ph type="pic" sz="quarter" idx="14"/>
          </p:nvPr>
        </p:nvSpPr>
        <p:spPr>
          <a:xfrm>
            <a:off x="0" y="0"/>
            <a:ext cx="3425825" cy="3427200"/>
          </a:xfrm>
          <a:solidFill>
            <a:schemeClr val="accent2">
              <a:lumMod val="10000"/>
              <a:lumOff val="90000"/>
            </a:schemeClr>
          </a:solidFill>
        </p:spPr>
        <p:txBody>
          <a:bodyPr>
            <a:normAutofit/>
          </a:bodyPr>
          <a:lstStyle>
            <a:lvl1pPr marL="0" indent="0" algn="ctr">
              <a:buNone/>
              <a:defRPr sz="1600"/>
            </a:lvl1pPr>
          </a:lstStyle>
          <a:p>
            <a:r>
              <a:rPr lang="nl-NL"/>
              <a:t>Klik op het pictogram als u een afbeelding wilt toevoegen</a:t>
            </a:r>
          </a:p>
        </p:txBody>
      </p:sp>
      <p:sp>
        <p:nvSpPr>
          <p:cNvPr id="16" name="Tijdelijke aanduiding voor afbeelding 14">
            <a:extLst>
              <a:ext uri="{FF2B5EF4-FFF2-40B4-BE49-F238E27FC236}">
                <a16:creationId xmlns:a16="http://schemas.microsoft.com/office/drawing/2014/main" id="{6A7F7F4C-9087-19A8-C61D-C357C5ABA7DC}"/>
              </a:ext>
            </a:extLst>
          </p:cNvPr>
          <p:cNvSpPr>
            <a:spLocks noGrp="1"/>
          </p:cNvSpPr>
          <p:nvPr>
            <p:ph type="pic" sz="quarter" idx="15"/>
          </p:nvPr>
        </p:nvSpPr>
        <p:spPr>
          <a:xfrm>
            <a:off x="6853200" y="-4881"/>
            <a:ext cx="5338800" cy="3427200"/>
          </a:xfrm>
          <a:solidFill>
            <a:schemeClr val="accent2">
              <a:lumMod val="10000"/>
              <a:lumOff val="90000"/>
            </a:schemeClr>
          </a:solidFill>
        </p:spPr>
        <p:txBody>
          <a:bodyPr>
            <a:normAutofit/>
          </a:bodyPr>
          <a:lstStyle>
            <a:lvl1pPr marL="0" indent="0" algn="ctr">
              <a:buNone/>
              <a:defRPr sz="1600"/>
            </a:lvl1pPr>
          </a:lstStyle>
          <a:p>
            <a:r>
              <a:rPr lang="nl-NL"/>
              <a:t>Klik op het pictogram als u een afbeelding wilt toevoegen</a:t>
            </a:r>
          </a:p>
        </p:txBody>
      </p:sp>
      <p:sp>
        <p:nvSpPr>
          <p:cNvPr id="17" name="Tijdelijke aanduiding voor afbeelding 14">
            <a:extLst>
              <a:ext uri="{FF2B5EF4-FFF2-40B4-BE49-F238E27FC236}">
                <a16:creationId xmlns:a16="http://schemas.microsoft.com/office/drawing/2014/main" id="{15C20B14-51AE-DD04-FBC8-D93D4D887DA1}"/>
              </a:ext>
            </a:extLst>
          </p:cNvPr>
          <p:cNvSpPr>
            <a:spLocks noGrp="1"/>
          </p:cNvSpPr>
          <p:nvPr>
            <p:ph type="pic" sz="quarter" idx="16"/>
          </p:nvPr>
        </p:nvSpPr>
        <p:spPr>
          <a:xfrm>
            <a:off x="0" y="3427200"/>
            <a:ext cx="5338800" cy="3430800"/>
          </a:xfrm>
          <a:solidFill>
            <a:schemeClr val="accent2">
              <a:lumMod val="10000"/>
              <a:lumOff val="90000"/>
            </a:schemeClr>
          </a:solidFill>
        </p:spPr>
        <p:txBody>
          <a:bodyPr>
            <a:normAutofit/>
          </a:bodyPr>
          <a:lstStyle>
            <a:lvl1pPr marL="0" indent="0" algn="ctr">
              <a:buNone/>
              <a:defRPr sz="1600"/>
            </a:lvl1pPr>
          </a:lstStyle>
          <a:p>
            <a:r>
              <a:rPr lang="nl-NL"/>
              <a:t>Klik op het pictogram als u een afbeelding wilt toevoegen</a:t>
            </a:r>
          </a:p>
        </p:txBody>
      </p:sp>
      <p:sp>
        <p:nvSpPr>
          <p:cNvPr id="18" name="Tijdelijke aanduiding voor afbeelding 14">
            <a:extLst>
              <a:ext uri="{FF2B5EF4-FFF2-40B4-BE49-F238E27FC236}">
                <a16:creationId xmlns:a16="http://schemas.microsoft.com/office/drawing/2014/main" id="{59EC7349-D9E4-0C14-D6F9-8CBD597B7696}"/>
              </a:ext>
            </a:extLst>
          </p:cNvPr>
          <p:cNvSpPr>
            <a:spLocks noGrp="1"/>
          </p:cNvSpPr>
          <p:nvPr>
            <p:ph type="pic" sz="quarter" idx="17"/>
          </p:nvPr>
        </p:nvSpPr>
        <p:spPr>
          <a:xfrm>
            <a:off x="8766175" y="3427200"/>
            <a:ext cx="3425825" cy="3430800"/>
          </a:xfrm>
          <a:solidFill>
            <a:schemeClr val="accent2">
              <a:lumMod val="10000"/>
              <a:lumOff val="90000"/>
            </a:schemeClr>
          </a:solidFill>
        </p:spPr>
        <p:txBody>
          <a:bodyPr>
            <a:normAutofit/>
          </a:bodyPr>
          <a:lstStyle>
            <a:lvl1pPr marL="0" indent="0" algn="ctr">
              <a:buNone/>
              <a:defRPr sz="1600"/>
            </a:lvl1pPr>
          </a:lstStyle>
          <a:p>
            <a:r>
              <a:rPr lang="nl-NL"/>
              <a:t>Klik op het pictogram als u een afbeelding wilt toevoegen</a:t>
            </a:r>
          </a:p>
        </p:txBody>
      </p:sp>
      <p:pic>
        <p:nvPicPr>
          <p:cNvPr id="4" name="Graphic 3">
            <a:extLst>
              <a:ext uri="{FF2B5EF4-FFF2-40B4-BE49-F238E27FC236}">
                <a16:creationId xmlns:a16="http://schemas.microsoft.com/office/drawing/2014/main" id="{DEF692E1-B0B6-874D-22C6-4E2CE8F3B60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430754" y="6681"/>
            <a:ext cx="3422319" cy="3422319"/>
          </a:xfrm>
          <a:prstGeom prst="rect">
            <a:avLst/>
          </a:prstGeom>
        </p:spPr>
      </p:pic>
      <p:pic>
        <p:nvPicPr>
          <p:cNvPr id="5" name="Graphic 4">
            <a:extLst>
              <a:ext uri="{FF2B5EF4-FFF2-40B4-BE49-F238E27FC236}">
                <a16:creationId xmlns:a16="http://schemas.microsoft.com/office/drawing/2014/main" id="{D10B13FF-1F7E-1657-6683-C0C5677A1C8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338799" y="3435681"/>
            <a:ext cx="3422319" cy="3422319"/>
          </a:xfrm>
          <a:prstGeom prst="rect">
            <a:avLst/>
          </a:prstGeom>
        </p:spPr>
      </p:pic>
    </p:spTree>
    <p:extLst>
      <p:ext uri="{BB962C8B-B14F-4D97-AF65-F5344CB8AC3E}">
        <p14:creationId xmlns:p14="http://schemas.microsoft.com/office/powerpoint/2010/main" val="1850315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theme" Target="../theme/theme3.xml"/><Relationship Id="rId4"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5" Type="http://schemas.openxmlformats.org/officeDocument/2006/relationships/theme" Target="../theme/theme4.xml"/><Relationship Id="rId4"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0.xml"/><Relationship Id="rId1" Type="http://schemas.openxmlformats.org/officeDocument/2006/relationships/slideLayout" Target="../slideLayouts/slideLayout29.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5E4F1-CB3F-D1CB-C7D0-F1D66C147FB3}"/>
              </a:ext>
            </a:extLst>
          </p:cNvPr>
          <p:cNvSpPr>
            <a:spLocks noGrp="1"/>
          </p:cNvSpPr>
          <p:nvPr>
            <p:ph type="title"/>
          </p:nvPr>
        </p:nvSpPr>
        <p:spPr>
          <a:xfrm>
            <a:off x="900000" y="901700"/>
            <a:ext cx="9540000" cy="553998"/>
          </a:xfrm>
          <a:prstGeom prst="rect">
            <a:avLst/>
          </a:prstGeom>
        </p:spPr>
        <p:txBody>
          <a:bodyPr vert="horz" lIns="0" tIns="0" rIns="0" bIns="0" rtlCol="0" anchor="t" anchorCtr="0">
            <a:spAutoFit/>
          </a:bodyPr>
          <a:lstStyle/>
          <a:p>
            <a:r>
              <a:rPr lang="nl-NL"/>
              <a:t>Klik om stijl te bewerken</a:t>
            </a:r>
            <a:endParaRPr lang="en-NL"/>
          </a:p>
        </p:txBody>
      </p:sp>
      <p:sp>
        <p:nvSpPr>
          <p:cNvPr id="3" name="Text Placeholder 2">
            <a:extLst>
              <a:ext uri="{FF2B5EF4-FFF2-40B4-BE49-F238E27FC236}">
                <a16:creationId xmlns:a16="http://schemas.microsoft.com/office/drawing/2014/main" id="{829F18BF-4E1F-243E-FD61-9FE65856176F}"/>
              </a:ext>
            </a:extLst>
          </p:cNvPr>
          <p:cNvSpPr>
            <a:spLocks noGrp="1"/>
          </p:cNvSpPr>
          <p:nvPr>
            <p:ph type="body" idx="1"/>
          </p:nvPr>
        </p:nvSpPr>
        <p:spPr>
          <a:xfrm>
            <a:off x="900000" y="1825624"/>
            <a:ext cx="9540000" cy="4287600"/>
          </a:xfrm>
          <a:prstGeom prst="rect">
            <a:avLst/>
          </a:prstGeom>
        </p:spPr>
        <p:txBody>
          <a:bodyPr vert="horz" lIns="0" tIns="0" rIns="0" bIns="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NL"/>
          </a:p>
        </p:txBody>
      </p:sp>
      <p:sp>
        <p:nvSpPr>
          <p:cNvPr id="4" name="Tijdelijke aanduiding voor dianummer 3">
            <a:extLst>
              <a:ext uri="{FF2B5EF4-FFF2-40B4-BE49-F238E27FC236}">
                <a16:creationId xmlns:a16="http://schemas.microsoft.com/office/drawing/2014/main" id="{F85BBFD7-6CBD-195F-2D78-2779BB6C05AE}"/>
              </a:ext>
            </a:extLst>
          </p:cNvPr>
          <p:cNvSpPr>
            <a:spLocks noGrp="1"/>
          </p:cNvSpPr>
          <p:nvPr>
            <p:ph type="sldNum" sz="quarter" idx="4"/>
          </p:nvPr>
        </p:nvSpPr>
        <p:spPr>
          <a:xfrm>
            <a:off x="900000" y="6370918"/>
            <a:ext cx="360000" cy="184666"/>
          </a:xfrm>
          <a:prstGeom prst="rect">
            <a:avLst/>
          </a:prstGeom>
        </p:spPr>
        <p:txBody>
          <a:bodyPr vert="horz" lIns="0" tIns="0" rIns="0" bIns="0" rtlCol="0" anchor="ctr">
            <a:spAutoFit/>
          </a:bodyPr>
          <a:lstStyle>
            <a:lvl1pPr algn="l">
              <a:defRPr sz="1200">
                <a:solidFill>
                  <a:schemeClr val="tx1">
                    <a:tint val="82000"/>
                  </a:schemeClr>
                </a:solidFill>
              </a:defRPr>
            </a:lvl1pPr>
          </a:lstStyle>
          <a:p>
            <a:fld id="{51C5D536-50B7-4CE6-B44E-3B56F0A7BD1A}" type="slidenum">
              <a:rPr lang="nl-NL" smtClean="0"/>
              <a:pPr/>
              <a:t>‹nr.›</a:t>
            </a:fld>
            <a:endParaRPr lang="nl-NL"/>
          </a:p>
        </p:txBody>
      </p:sp>
    </p:spTree>
    <p:extLst>
      <p:ext uri="{BB962C8B-B14F-4D97-AF65-F5344CB8AC3E}">
        <p14:creationId xmlns:p14="http://schemas.microsoft.com/office/powerpoint/2010/main" val="425859610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72" r:id="rId4"/>
    <p:sldLayoutId id="2147483814" r:id="rId5"/>
    <p:sldLayoutId id="2147483657" r:id="rId6"/>
    <p:sldLayoutId id="2147483658" r:id="rId7"/>
    <p:sldLayoutId id="2147483667" r:id="rId8"/>
    <p:sldLayoutId id="2147483671" r:id="rId9"/>
    <p:sldLayoutId id="2147483669" r:id="rId10"/>
    <p:sldLayoutId id="2147483675" r:id="rId11"/>
    <p:sldLayoutId id="2147483664" r:id="rId12"/>
    <p:sldLayoutId id="2147483676" r:id="rId13"/>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tx2"/>
        </a:buClr>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10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100000"/>
        </a:lnSpc>
        <a:spcBef>
          <a:spcPts val="1000"/>
        </a:spcBef>
        <a:buFont typeface="General Sans" pitchFamily="50" charset="0"/>
        <a:buChar char="-"/>
        <a:defRPr sz="2400" b="0" i="0" kern="1200">
          <a:solidFill>
            <a:schemeClr val="tx1"/>
          </a:solidFill>
          <a:latin typeface="+mn-lt"/>
          <a:ea typeface="+mn-ea"/>
          <a:cs typeface="+mn-cs"/>
        </a:defRPr>
      </a:lvl3pPr>
      <a:lvl4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n-lt"/>
          <a:ea typeface="+mn-ea"/>
          <a:cs typeface="+mn-cs"/>
        </a:defRPr>
      </a:lvl4pPr>
      <a:lvl5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5E4F1-CB3F-D1CB-C7D0-F1D66C147FB3}"/>
              </a:ext>
            </a:extLst>
          </p:cNvPr>
          <p:cNvSpPr>
            <a:spLocks noGrp="1"/>
          </p:cNvSpPr>
          <p:nvPr>
            <p:ph type="title"/>
          </p:nvPr>
        </p:nvSpPr>
        <p:spPr>
          <a:xfrm>
            <a:off x="900000" y="901700"/>
            <a:ext cx="9540000" cy="553998"/>
          </a:xfrm>
          <a:prstGeom prst="rect">
            <a:avLst/>
          </a:prstGeom>
        </p:spPr>
        <p:txBody>
          <a:bodyPr vert="horz" lIns="0" tIns="0" rIns="0" bIns="0" rtlCol="0" anchor="t" anchorCtr="0">
            <a:sp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829F18BF-4E1F-243E-FD61-9FE65856176F}"/>
              </a:ext>
            </a:extLst>
          </p:cNvPr>
          <p:cNvSpPr>
            <a:spLocks noGrp="1"/>
          </p:cNvSpPr>
          <p:nvPr>
            <p:ph type="body" idx="1"/>
          </p:nvPr>
        </p:nvSpPr>
        <p:spPr>
          <a:xfrm>
            <a:off x="900000" y="1825624"/>
            <a:ext cx="9540000" cy="428760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ijdelijke aanduiding voor dianummer 3">
            <a:extLst>
              <a:ext uri="{FF2B5EF4-FFF2-40B4-BE49-F238E27FC236}">
                <a16:creationId xmlns:a16="http://schemas.microsoft.com/office/drawing/2014/main" id="{F85BBFD7-6CBD-195F-2D78-2779BB6C05AE}"/>
              </a:ext>
            </a:extLst>
          </p:cNvPr>
          <p:cNvSpPr>
            <a:spLocks noGrp="1"/>
          </p:cNvSpPr>
          <p:nvPr>
            <p:ph type="sldNum" sz="quarter" idx="4"/>
          </p:nvPr>
        </p:nvSpPr>
        <p:spPr>
          <a:xfrm>
            <a:off x="900000" y="6370918"/>
            <a:ext cx="360000" cy="184666"/>
          </a:xfrm>
          <a:prstGeom prst="rect">
            <a:avLst/>
          </a:prstGeom>
        </p:spPr>
        <p:txBody>
          <a:bodyPr vert="horz" lIns="0" tIns="0" rIns="0" bIns="0" rtlCol="0" anchor="ctr">
            <a:spAutoFit/>
          </a:bodyPr>
          <a:lstStyle>
            <a:lvl1pPr algn="l">
              <a:defRPr sz="1200">
                <a:solidFill>
                  <a:schemeClr val="tx1">
                    <a:tint val="82000"/>
                  </a:schemeClr>
                </a:solidFill>
              </a:defRPr>
            </a:lvl1pPr>
          </a:lstStyle>
          <a:p>
            <a:fld id="{51C5D536-50B7-4CE6-B44E-3B56F0A7BD1A}" type="slidenum">
              <a:rPr lang="nl-NL" smtClean="0"/>
              <a:pPr/>
              <a:t>‹nr.›</a:t>
            </a:fld>
            <a:endParaRPr lang="nl-NL"/>
          </a:p>
        </p:txBody>
      </p:sp>
    </p:spTree>
    <p:extLst>
      <p:ext uri="{BB962C8B-B14F-4D97-AF65-F5344CB8AC3E}">
        <p14:creationId xmlns:p14="http://schemas.microsoft.com/office/powerpoint/2010/main" val="2266656173"/>
      </p:ext>
    </p:extLst>
  </p:cSld>
  <p:clrMap bg1="lt1" tx1="dk1" bg2="lt2" tx2="dk2" accent1="accent1" accent2="accent2" accent3="accent3" accent4="accent4" accent5="accent5" accent6="accent6" hlink="hlink" folHlink="folHlink"/>
  <p:sldLayoutIdLst>
    <p:sldLayoutId id="2147483741" r:id="rId1"/>
    <p:sldLayoutId id="2147483743" r:id="rId2"/>
    <p:sldLayoutId id="2147483750" r:id="rId3"/>
    <p:sldLayoutId id="2147483751" r:id="rId4"/>
    <p:sldLayoutId id="2147483752" r:id="rId5"/>
    <p:sldLayoutId id="2147483755" r:id="rId6"/>
    <p:sldLayoutId id="2147483757" r:id="rId7"/>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tx2"/>
        </a:buClr>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10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100000"/>
        </a:lnSpc>
        <a:spcBef>
          <a:spcPts val="1000"/>
        </a:spcBef>
        <a:buFont typeface="General Sans" pitchFamily="50" charset="0"/>
        <a:buChar char="-"/>
        <a:defRPr sz="2400" b="0" i="0" kern="1200">
          <a:solidFill>
            <a:schemeClr val="tx1"/>
          </a:solidFill>
          <a:latin typeface="+mn-lt"/>
          <a:ea typeface="+mn-ea"/>
          <a:cs typeface="+mn-cs"/>
        </a:defRPr>
      </a:lvl3pPr>
      <a:lvl4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n-lt"/>
          <a:ea typeface="+mn-ea"/>
          <a:cs typeface="+mn-cs"/>
        </a:defRPr>
      </a:lvl4pPr>
      <a:lvl5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5E4F1-CB3F-D1CB-C7D0-F1D66C147FB3}"/>
              </a:ext>
            </a:extLst>
          </p:cNvPr>
          <p:cNvSpPr>
            <a:spLocks noGrp="1"/>
          </p:cNvSpPr>
          <p:nvPr>
            <p:ph type="title"/>
          </p:nvPr>
        </p:nvSpPr>
        <p:spPr>
          <a:xfrm>
            <a:off x="900000" y="901700"/>
            <a:ext cx="9540000" cy="553998"/>
          </a:xfrm>
          <a:prstGeom prst="rect">
            <a:avLst/>
          </a:prstGeom>
        </p:spPr>
        <p:txBody>
          <a:bodyPr vert="horz" lIns="0" tIns="0" rIns="0" bIns="0" rtlCol="0" anchor="t" anchorCtr="0">
            <a:sp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829F18BF-4E1F-243E-FD61-9FE65856176F}"/>
              </a:ext>
            </a:extLst>
          </p:cNvPr>
          <p:cNvSpPr>
            <a:spLocks noGrp="1"/>
          </p:cNvSpPr>
          <p:nvPr>
            <p:ph type="body" idx="1"/>
          </p:nvPr>
        </p:nvSpPr>
        <p:spPr>
          <a:xfrm>
            <a:off x="900000" y="1825624"/>
            <a:ext cx="9540000" cy="428760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ijdelijke aanduiding voor dianummer 3">
            <a:extLst>
              <a:ext uri="{FF2B5EF4-FFF2-40B4-BE49-F238E27FC236}">
                <a16:creationId xmlns:a16="http://schemas.microsoft.com/office/drawing/2014/main" id="{F85BBFD7-6CBD-195F-2D78-2779BB6C05AE}"/>
              </a:ext>
            </a:extLst>
          </p:cNvPr>
          <p:cNvSpPr>
            <a:spLocks noGrp="1"/>
          </p:cNvSpPr>
          <p:nvPr>
            <p:ph type="sldNum" sz="quarter" idx="4"/>
          </p:nvPr>
        </p:nvSpPr>
        <p:spPr>
          <a:xfrm>
            <a:off x="900000" y="6370918"/>
            <a:ext cx="360000" cy="184666"/>
          </a:xfrm>
          <a:prstGeom prst="rect">
            <a:avLst/>
          </a:prstGeom>
        </p:spPr>
        <p:txBody>
          <a:bodyPr vert="horz" lIns="0" tIns="0" rIns="0" bIns="0" rtlCol="0" anchor="ctr">
            <a:spAutoFit/>
          </a:bodyPr>
          <a:lstStyle>
            <a:lvl1pPr algn="l">
              <a:defRPr sz="1200">
                <a:solidFill>
                  <a:schemeClr val="tx1">
                    <a:tint val="82000"/>
                  </a:schemeClr>
                </a:solidFill>
              </a:defRPr>
            </a:lvl1pPr>
          </a:lstStyle>
          <a:p>
            <a:fld id="{51C5D536-50B7-4CE6-B44E-3B56F0A7BD1A}" type="slidenum">
              <a:rPr lang="nl-NL" smtClean="0"/>
              <a:pPr/>
              <a:t>‹nr.›</a:t>
            </a:fld>
            <a:endParaRPr lang="nl-NL"/>
          </a:p>
        </p:txBody>
      </p:sp>
    </p:spTree>
    <p:extLst>
      <p:ext uri="{BB962C8B-B14F-4D97-AF65-F5344CB8AC3E}">
        <p14:creationId xmlns:p14="http://schemas.microsoft.com/office/powerpoint/2010/main" val="1688685209"/>
      </p:ext>
    </p:extLst>
  </p:cSld>
  <p:clrMap bg1="lt1" tx1="dk1" bg2="lt2" tx2="dk2" accent1="accent1" accent2="accent2" accent3="accent3" accent4="accent4" accent5="accent5" accent6="accent6" hlink="hlink" folHlink="folHlink"/>
  <p:sldLayoutIdLst>
    <p:sldLayoutId id="2147483761" r:id="rId1"/>
    <p:sldLayoutId id="2147483768" r:id="rId2"/>
    <p:sldLayoutId id="2147483770" r:id="rId3"/>
    <p:sldLayoutId id="2147483773" r:id="rId4"/>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tx2"/>
        </a:buClr>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10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100000"/>
        </a:lnSpc>
        <a:spcBef>
          <a:spcPts val="1000"/>
        </a:spcBef>
        <a:buFont typeface="General Sans" pitchFamily="50" charset="0"/>
        <a:buChar char="-"/>
        <a:defRPr sz="2400" b="0" i="0" kern="1200">
          <a:solidFill>
            <a:schemeClr val="tx1"/>
          </a:solidFill>
          <a:latin typeface="+mn-lt"/>
          <a:ea typeface="+mn-ea"/>
          <a:cs typeface="+mn-cs"/>
        </a:defRPr>
      </a:lvl3pPr>
      <a:lvl4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n-lt"/>
          <a:ea typeface="+mn-ea"/>
          <a:cs typeface="+mn-cs"/>
        </a:defRPr>
      </a:lvl4pPr>
      <a:lvl5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5E4F1-CB3F-D1CB-C7D0-F1D66C147FB3}"/>
              </a:ext>
            </a:extLst>
          </p:cNvPr>
          <p:cNvSpPr>
            <a:spLocks noGrp="1"/>
          </p:cNvSpPr>
          <p:nvPr>
            <p:ph type="title"/>
          </p:nvPr>
        </p:nvSpPr>
        <p:spPr>
          <a:xfrm>
            <a:off x="900000" y="901700"/>
            <a:ext cx="9540000" cy="553998"/>
          </a:xfrm>
          <a:prstGeom prst="rect">
            <a:avLst/>
          </a:prstGeom>
        </p:spPr>
        <p:txBody>
          <a:bodyPr vert="horz" lIns="0" tIns="0" rIns="0" bIns="0" rtlCol="0" anchor="t" anchorCtr="0">
            <a:sp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829F18BF-4E1F-243E-FD61-9FE65856176F}"/>
              </a:ext>
            </a:extLst>
          </p:cNvPr>
          <p:cNvSpPr>
            <a:spLocks noGrp="1"/>
          </p:cNvSpPr>
          <p:nvPr>
            <p:ph type="body" idx="1"/>
          </p:nvPr>
        </p:nvSpPr>
        <p:spPr>
          <a:xfrm>
            <a:off x="900000" y="1825624"/>
            <a:ext cx="9540000" cy="428760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ijdelijke aanduiding voor dianummer 3">
            <a:extLst>
              <a:ext uri="{FF2B5EF4-FFF2-40B4-BE49-F238E27FC236}">
                <a16:creationId xmlns:a16="http://schemas.microsoft.com/office/drawing/2014/main" id="{F85BBFD7-6CBD-195F-2D78-2779BB6C05AE}"/>
              </a:ext>
            </a:extLst>
          </p:cNvPr>
          <p:cNvSpPr>
            <a:spLocks noGrp="1"/>
          </p:cNvSpPr>
          <p:nvPr>
            <p:ph type="sldNum" sz="quarter" idx="4"/>
          </p:nvPr>
        </p:nvSpPr>
        <p:spPr>
          <a:xfrm>
            <a:off x="900000" y="6370918"/>
            <a:ext cx="360000" cy="184666"/>
          </a:xfrm>
          <a:prstGeom prst="rect">
            <a:avLst/>
          </a:prstGeom>
        </p:spPr>
        <p:txBody>
          <a:bodyPr vert="horz" lIns="0" tIns="0" rIns="0" bIns="0" rtlCol="0" anchor="ctr">
            <a:spAutoFit/>
          </a:bodyPr>
          <a:lstStyle>
            <a:lvl1pPr algn="l">
              <a:defRPr sz="1200">
                <a:solidFill>
                  <a:schemeClr val="tx1">
                    <a:tint val="82000"/>
                  </a:schemeClr>
                </a:solidFill>
              </a:defRPr>
            </a:lvl1pPr>
          </a:lstStyle>
          <a:p>
            <a:fld id="{51C5D536-50B7-4CE6-B44E-3B56F0A7BD1A}" type="slidenum">
              <a:rPr lang="nl-NL" smtClean="0"/>
              <a:pPr/>
              <a:t>‹nr.›</a:t>
            </a:fld>
            <a:endParaRPr lang="nl-NL"/>
          </a:p>
        </p:txBody>
      </p:sp>
    </p:spTree>
    <p:extLst>
      <p:ext uri="{BB962C8B-B14F-4D97-AF65-F5344CB8AC3E}">
        <p14:creationId xmlns:p14="http://schemas.microsoft.com/office/powerpoint/2010/main" val="71670941"/>
      </p:ext>
    </p:extLst>
  </p:cSld>
  <p:clrMap bg1="lt1" tx1="dk1" bg2="lt2" tx2="dk2" accent1="accent1" accent2="accent2" accent3="accent3" accent4="accent4" accent5="accent5" accent6="accent6" hlink="hlink" folHlink="folHlink"/>
  <p:sldLayoutIdLst>
    <p:sldLayoutId id="2147483779" r:id="rId1"/>
    <p:sldLayoutId id="2147483786" r:id="rId2"/>
    <p:sldLayoutId id="2147483788" r:id="rId3"/>
    <p:sldLayoutId id="2147483791" r:id="rId4"/>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tx2"/>
        </a:buClr>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10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100000"/>
        </a:lnSpc>
        <a:spcBef>
          <a:spcPts val="1000"/>
        </a:spcBef>
        <a:buFont typeface="General Sans" pitchFamily="50" charset="0"/>
        <a:buChar char="-"/>
        <a:defRPr sz="2400" b="0" i="0" kern="1200">
          <a:solidFill>
            <a:schemeClr val="tx1"/>
          </a:solidFill>
          <a:latin typeface="+mn-lt"/>
          <a:ea typeface="+mn-ea"/>
          <a:cs typeface="+mn-cs"/>
        </a:defRPr>
      </a:lvl3pPr>
      <a:lvl4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n-lt"/>
          <a:ea typeface="+mn-ea"/>
          <a:cs typeface="+mn-cs"/>
        </a:defRPr>
      </a:lvl4pPr>
      <a:lvl5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4D74B"/>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5E4F1-CB3F-D1CB-C7D0-F1D66C147FB3}"/>
              </a:ext>
            </a:extLst>
          </p:cNvPr>
          <p:cNvSpPr>
            <a:spLocks noGrp="1"/>
          </p:cNvSpPr>
          <p:nvPr>
            <p:ph type="title"/>
          </p:nvPr>
        </p:nvSpPr>
        <p:spPr>
          <a:xfrm>
            <a:off x="900000" y="901700"/>
            <a:ext cx="9540000" cy="553998"/>
          </a:xfrm>
          <a:prstGeom prst="rect">
            <a:avLst/>
          </a:prstGeom>
        </p:spPr>
        <p:txBody>
          <a:bodyPr vert="horz" lIns="0" tIns="0" rIns="0" bIns="0" rtlCol="0" anchor="t" anchorCtr="0">
            <a:sp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829F18BF-4E1F-243E-FD61-9FE65856176F}"/>
              </a:ext>
            </a:extLst>
          </p:cNvPr>
          <p:cNvSpPr>
            <a:spLocks noGrp="1"/>
          </p:cNvSpPr>
          <p:nvPr>
            <p:ph type="body" idx="1"/>
          </p:nvPr>
        </p:nvSpPr>
        <p:spPr>
          <a:xfrm>
            <a:off x="900000" y="1825624"/>
            <a:ext cx="9540000" cy="428760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ijdelijke aanduiding voor dianummer 3">
            <a:extLst>
              <a:ext uri="{FF2B5EF4-FFF2-40B4-BE49-F238E27FC236}">
                <a16:creationId xmlns:a16="http://schemas.microsoft.com/office/drawing/2014/main" id="{F85BBFD7-6CBD-195F-2D78-2779BB6C05AE}"/>
              </a:ext>
            </a:extLst>
          </p:cNvPr>
          <p:cNvSpPr>
            <a:spLocks noGrp="1"/>
          </p:cNvSpPr>
          <p:nvPr>
            <p:ph type="sldNum" sz="quarter" idx="4"/>
          </p:nvPr>
        </p:nvSpPr>
        <p:spPr>
          <a:xfrm>
            <a:off x="900000" y="6370918"/>
            <a:ext cx="360000" cy="184666"/>
          </a:xfrm>
          <a:prstGeom prst="rect">
            <a:avLst/>
          </a:prstGeom>
        </p:spPr>
        <p:txBody>
          <a:bodyPr vert="horz" lIns="0" tIns="0" rIns="0" bIns="0" rtlCol="0" anchor="ctr">
            <a:spAutoFit/>
          </a:bodyPr>
          <a:lstStyle>
            <a:lvl1pPr algn="l">
              <a:defRPr sz="1200">
                <a:solidFill>
                  <a:schemeClr val="tx1">
                    <a:tint val="82000"/>
                  </a:schemeClr>
                </a:solidFill>
              </a:defRPr>
            </a:lvl1pPr>
          </a:lstStyle>
          <a:p>
            <a:fld id="{51C5D536-50B7-4CE6-B44E-3B56F0A7BD1A}" type="slidenum">
              <a:rPr lang="nl-NL" smtClean="0"/>
              <a:pPr/>
              <a:t>‹nr.›</a:t>
            </a:fld>
            <a:endParaRPr lang="nl-NL"/>
          </a:p>
        </p:txBody>
      </p:sp>
    </p:spTree>
    <p:extLst>
      <p:ext uri="{BB962C8B-B14F-4D97-AF65-F5344CB8AC3E}">
        <p14:creationId xmlns:p14="http://schemas.microsoft.com/office/powerpoint/2010/main" val="1300675715"/>
      </p:ext>
    </p:extLst>
  </p:cSld>
  <p:clrMap bg1="lt1" tx1="dk1" bg2="lt2" tx2="dk2" accent1="accent1" accent2="accent2" accent3="accent3" accent4="accent4" accent5="accent5" accent6="accent6" hlink="hlink" folHlink="folHlink"/>
  <p:sldLayoutIdLst>
    <p:sldLayoutId id="2147483804" r:id="rId1"/>
    <p:sldLayoutId id="2147483809" r:id="rId2"/>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1000"/>
        </a:spcBef>
        <a:buFont typeface="Arial" panose="020B0604020202020204" pitchFamily="34" charset="0"/>
        <a:buChar char="•"/>
        <a:defRPr sz="2400" b="0" i="0" kern="1200">
          <a:solidFill>
            <a:schemeClr val="tx1"/>
          </a:solidFill>
          <a:latin typeface="+mn-lt"/>
          <a:ea typeface="+mn-ea"/>
          <a:cs typeface="+mn-cs"/>
        </a:defRPr>
      </a:lvl2pPr>
      <a:lvl3pPr marL="1143000" indent="-228600" algn="l" defTabSz="914400" rtl="0" eaLnBrk="1" latinLnBrk="0" hangingPunct="1">
        <a:lnSpc>
          <a:spcPct val="100000"/>
        </a:lnSpc>
        <a:spcBef>
          <a:spcPts val="1000"/>
        </a:spcBef>
        <a:buFont typeface="General Sans" pitchFamily="50" charset="0"/>
        <a:buChar char="-"/>
        <a:defRPr sz="2400" b="0" i="0" kern="1200">
          <a:solidFill>
            <a:schemeClr val="tx1"/>
          </a:solidFill>
          <a:latin typeface="+mn-lt"/>
          <a:ea typeface="+mn-ea"/>
          <a:cs typeface="+mn-cs"/>
        </a:defRPr>
      </a:lvl3pPr>
      <a:lvl4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n-lt"/>
          <a:ea typeface="+mn-ea"/>
          <a:cs typeface="+mn-cs"/>
        </a:defRPr>
      </a:lvl4pPr>
      <a:lvl5pPr marL="0" indent="0" algn="l" defTabSz="914400" rtl="0" eaLnBrk="1" latinLnBrk="0" hangingPunct="1">
        <a:lnSpc>
          <a:spcPct val="100000"/>
        </a:lnSpc>
        <a:spcBef>
          <a:spcPts val="1000"/>
        </a:spcBef>
        <a:buFont typeface="Arial" panose="020B0604020202020204" pitchFamily="34" charset="0"/>
        <a:buNone/>
        <a:defRPr sz="2400" b="0" i="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4062334"/>
      </p:ext>
    </p:extLst>
  </p:cSld>
  <p:clrMap bg1="lt1" tx1="dk1" bg2="lt2" tx2="dk2" accent1="accent1" accent2="accent2" accent3="accent3" accent4="accent4" accent5="accent5" accent6="accent6" hlink="hlink" folHlink="folHlink"/>
  <p:sldLayoutIdLst>
    <p:sldLayoutId id="2147483739" r:id="rId1"/>
  </p:sldLayoutIdLst>
  <p:hf hdr="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npuls.nl/kennisbank/levenscyclus-open-leermateriaal" TargetMode="External"/><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maken.wikiwijs.nl/219994/FAIR_enough___Kwaliteitscriteria_voor_leermaterialen#!page-8438859" TargetMode="External"/><Relationship Id="rId2" Type="http://schemas.openxmlformats.org/officeDocument/2006/relationships/hyperlink" Target="https://www.go-fair.org/fair-principles/" TargetMode="External"/><Relationship Id="rId1" Type="http://schemas.openxmlformats.org/officeDocument/2006/relationships/slideLayout" Target="../slideLayouts/slideLayout3.xml"/><Relationship Id="rId4" Type="http://schemas.openxmlformats.org/officeDocument/2006/relationships/image" Target="../media/image4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20ED65-017F-544B-89F6-136E35849E7D}"/>
              </a:ext>
            </a:extLst>
          </p:cNvPr>
          <p:cNvSpPr>
            <a:spLocks noGrp="1"/>
          </p:cNvSpPr>
          <p:nvPr>
            <p:ph type="ctrTitle"/>
          </p:nvPr>
        </p:nvSpPr>
        <p:spPr/>
        <p:txBody>
          <a:bodyPr/>
          <a:lstStyle/>
          <a:p>
            <a:r>
              <a:rPr lang="nl-NL"/>
              <a:t>FAIR </a:t>
            </a:r>
            <a:r>
              <a:rPr lang="nl-NL" err="1"/>
              <a:t>enough</a:t>
            </a:r>
            <a:endParaRPr lang="nl-NL"/>
          </a:p>
        </p:txBody>
      </p:sp>
      <p:sp>
        <p:nvSpPr>
          <p:cNvPr id="3" name="Ondertitel 2">
            <a:extLst>
              <a:ext uri="{FF2B5EF4-FFF2-40B4-BE49-F238E27FC236}">
                <a16:creationId xmlns:a16="http://schemas.microsoft.com/office/drawing/2014/main" id="{586A5BCF-E100-5719-BB43-6274983FA636}"/>
              </a:ext>
            </a:extLst>
          </p:cNvPr>
          <p:cNvSpPr>
            <a:spLocks noGrp="1"/>
          </p:cNvSpPr>
          <p:nvPr>
            <p:ph type="subTitle" idx="1"/>
          </p:nvPr>
        </p:nvSpPr>
        <p:spPr/>
        <p:txBody>
          <a:bodyPr vert="horz" lIns="0" tIns="0" rIns="0" bIns="0" rtlCol="0" anchor="t">
            <a:normAutofit/>
          </a:bodyPr>
          <a:lstStyle/>
          <a:p>
            <a:r>
              <a:rPr lang="nl-NL" dirty="0">
                <a:latin typeface="Cooper Lt BT"/>
              </a:rPr>
              <a:t>Ria Jacobi &amp; Suzanne </a:t>
            </a:r>
            <a:r>
              <a:rPr lang="nl-NL" dirty="0" err="1">
                <a:latin typeface="Cooper Lt BT"/>
              </a:rPr>
              <a:t>Unck</a:t>
            </a:r>
            <a:endParaRPr lang="nl-NL" dirty="0">
              <a:latin typeface="Cooper Lt BT"/>
            </a:endParaRPr>
          </a:p>
        </p:txBody>
      </p:sp>
      <p:sp>
        <p:nvSpPr>
          <p:cNvPr id="4" name="Tijdelijke aanduiding voor tekst 3">
            <a:extLst>
              <a:ext uri="{FF2B5EF4-FFF2-40B4-BE49-F238E27FC236}">
                <a16:creationId xmlns:a16="http://schemas.microsoft.com/office/drawing/2014/main" id="{7478E5B5-807C-6A2D-6954-DC558068FE15}"/>
              </a:ext>
            </a:extLst>
          </p:cNvPr>
          <p:cNvSpPr>
            <a:spLocks noGrp="1"/>
          </p:cNvSpPr>
          <p:nvPr>
            <p:ph type="body" sz="quarter" idx="10"/>
          </p:nvPr>
        </p:nvSpPr>
        <p:spPr/>
        <p:txBody>
          <a:bodyPr vert="horz" lIns="0" tIns="0" rIns="0" bIns="0" rtlCol="0" anchor="t">
            <a:normAutofit fontScale="92500" lnSpcReduction="20000"/>
          </a:bodyPr>
          <a:lstStyle/>
          <a:p>
            <a:r>
              <a:rPr lang="nl-NL" dirty="0"/>
              <a:t>Toekomstbestendig onderwijs met de levenscyclus digitaal leermateriaal en de FAIR-principes voor leermateriaal</a:t>
            </a:r>
          </a:p>
        </p:txBody>
      </p:sp>
      <p:sp>
        <p:nvSpPr>
          <p:cNvPr id="5" name="Tijdelijke aanduiding voor tekst 4">
            <a:extLst>
              <a:ext uri="{FF2B5EF4-FFF2-40B4-BE49-F238E27FC236}">
                <a16:creationId xmlns:a16="http://schemas.microsoft.com/office/drawing/2014/main" id="{F90DCD2F-7EAB-7824-CB22-43F999ABC736}"/>
              </a:ext>
            </a:extLst>
          </p:cNvPr>
          <p:cNvSpPr>
            <a:spLocks noGrp="1"/>
          </p:cNvSpPr>
          <p:nvPr>
            <p:ph type="body" sz="quarter" idx="11"/>
          </p:nvPr>
        </p:nvSpPr>
        <p:spPr/>
        <p:txBody>
          <a:bodyPr vert="horz" lIns="0" tIns="0" rIns="0" bIns="0" rtlCol="0" anchor="t">
            <a:normAutofit/>
          </a:bodyPr>
          <a:lstStyle/>
          <a:p>
            <a:r>
              <a:rPr lang="nl-NL" dirty="0">
                <a:latin typeface="Cooper Lt BT"/>
              </a:rPr>
              <a:t>November 2025</a:t>
            </a:r>
            <a:endParaRPr lang="nl-NL" dirty="0"/>
          </a:p>
        </p:txBody>
      </p:sp>
    </p:spTree>
    <p:extLst>
      <p:ext uri="{BB962C8B-B14F-4D97-AF65-F5344CB8AC3E}">
        <p14:creationId xmlns:p14="http://schemas.microsoft.com/office/powerpoint/2010/main" val="1165551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09F28-9691-FEBE-8D4E-61E08B7F1003}"/>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9A80573B-33BD-B7EA-486A-D8D9FC0CDA62}"/>
              </a:ext>
            </a:extLst>
          </p:cNvPr>
          <p:cNvSpPr>
            <a:spLocks noGrp="1"/>
          </p:cNvSpPr>
          <p:nvPr>
            <p:ph type="sldNum" sz="quarter" idx="10"/>
          </p:nvPr>
        </p:nvSpPr>
        <p:spPr/>
        <p:txBody>
          <a:bodyPr/>
          <a:lstStyle/>
          <a:p>
            <a:fld id="{51C5D536-50B7-4CE6-B44E-3B56F0A7BD1A}" type="slidenum">
              <a:rPr lang="nl-NL" smtClean="0"/>
              <a:pPr/>
              <a:t>10</a:t>
            </a:fld>
            <a:endParaRPr lang="nl-NL"/>
          </a:p>
        </p:txBody>
      </p:sp>
      <p:sp>
        <p:nvSpPr>
          <p:cNvPr id="4" name="Titel 3">
            <a:extLst>
              <a:ext uri="{FF2B5EF4-FFF2-40B4-BE49-F238E27FC236}">
                <a16:creationId xmlns:a16="http://schemas.microsoft.com/office/drawing/2014/main" id="{2B8B3CD8-E885-4CE2-707F-62F2F230E116}"/>
              </a:ext>
            </a:extLst>
          </p:cNvPr>
          <p:cNvSpPr>
            <a:spLocks noGrp="1"/>
          </p:cNvSpPr>
          <p:nvPr>
            <p:ph type="title"/>
          </p:nvPr>
        </p:nvSpPr>
        <p:spPr/>
        <p:txBody>
          <a:bodyPr/>
          <a:lstStyle/>
          <a:p>
            <a:r>
              <a:rPr lang="nl-NL" dirty="0"/>
              <a:t>Voorbeelden / vraagstukken</a:t>
            </a:r>
          </a:p>
        </p:txBody>
      </p:sp>
      <p:sp>
        <p:nvSpPr>
          <p:cNvPr id="6" name="Tijdelijke aanduiding voor tekst 5">
            <a:extLst>
              <a:ext uri="{FF2B5EF4-FFF2-40B4-BE49-F238E27FC236}">
                <a16:creationId xmlns:a16="http://schemas.microsoft.com/office/drawing/2014/main" id="{770C2B71-B14C-F835-7C73-5F7D109AEA30}"/>
              </a:ext>
            </a:extLst>
          </p:cNvPr>
          <p:cNvSpPr>
            <a:spLocks noGrp="1"/>
          </p:cNvSpPr>
          <p:nvPr>
            <p:ph type="body" sz="quarter" idx="11"/>
          </p:nvPr>
        </p:nvSpPr>
        <p:spPr/>
        <p:txBody>
          <a:bodyPr vert="horz" lIns="0" tIns="0" rIns="0" bIns="0" rtlCol="0" anchor="t">
            <a:normAutofit/>
          </a:bodyPr>
          <a:lstStyle/>
          <a:p>
            <a:r>
              <a:rPr lang="nl-NL" dirty="0"/>
              <a:t>Waar kun je de levenscyclus goed bij gebruiken in je eigen werkcontext? Voor docenten, docentondersteuners, informatiespecialisten, instellingsbeleid?</a:t>
            </a:r>
          </a:p>
          <a:p>
            <a:endParaRPr lang="nl-NL" dirty="0"/>
          </a:p>
          <a:p>
            <a:pPr marL="0" indent="0">
              <a:buNone/>
            </a:pPr>
            <a:endParaRPr lang="nl-NL" dirty="0"/>
          </a:p>
          <a:p>
            <a:r>
              <a:rPr lang="nl-NL" dirty="0"/>
              <a:t>Hoe kan het werken met de FAIR-principes je werk verbeteren? En aan welke voorwaarden moet het dan voldoen?</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597936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FBC76-B33E-8ED1-E156-924BC1FB3471}"/>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CCD15A2F-B6A0-F1C5-1DEC-FFD1A5E772BC}"/>
              </a:ext>
            </a:extLst>
          </p:cNvPr>
          <p:cNvSpPr>
            <a:spLocks noGrp="1"/>
          </p:cNvSpPr>
          <p:nvPr>
            <p:ph type="sldNum" sz="quarter" idx="10"/>
          </p:nvPr>
        </p:nvSpPr>
        <p:spPr/>
        <p:txBody>
          <a:bodyPr/>
          <a:lstStyle/>
          <a:p>
            <a:fld id="{51C5D536-50B7-4CE6-B44E-3B56F0A7BD1A}" type="slidenum">
              <a:rPr lang="nl-NL" smtClean="0"/>
              <a:pPr/>
              <a:t>11</a:t>
            </a:fld>
            <a:endParaRPr lang="nl-NL"/>
          </a:p>
        </p:txBody>
      </p:sp>
      <p:sp>
        <p:nvSpPr>
          <p:cNvPr id="4" name="Titel 3">
            <a:extLst>
              <a:ext uri="{FF2B5EF4-FFF2-40B4-BE49-F238E27FC236}">
                <a16:creationId xmlns:a16="http://schemas.microsoft.com/office/drawing/2014/main" id="{D4109E29-2A09-E1C3-24BA-0B7FED8A2E83}"/>
              </a:ext>
            </a:extLst>
          </p:cNvPr>
          <p:cNvSpPr>
            <a:spLocks noGrp="1"/>
          </p:cNvSpPr>
          <p:nvPr>
            <p:ph type="title"/>
          </p:nvPr>
        </p:nvSpPr>
        <p:spPr/>
        <p:txBody>
          <a:bodyPr/>
          <a:lstStyle/>
          <a:p>
            <a:r>
              <a:rPr lang="nl-NL" dirty="0"/>
              <a:t>Aan de slag</a:t>
            </a:r>
          </a:p>
        </p:txBody>
      </p:sp>
      <p:sp>
        <p:nvSpPr>
          <p:cNvPr id="6" name="Tijdelijke aanduiding voor tekst 5">
            <a:extLst>
              <a:ext uri="{FF2B5EF4-FFF2-40B4-BE49-F238E27FC236}">
                <a16:creationId xmlns:a16="http://schemas.microsoft.com/office/drawing/2014/main" id="{4060A7CC-A90F-3961-B43A-D553F298D2DE}"/>
              </a:ext>
            </a:extLst>
          </p:cNvPr>
          <p:cNvSpPr>
            <a:spLocks noGrp="1"/>
          </p:cNvSpPr>
          <p:nvPr>
            <p:ph type="body" sz="quarter" idx="11"/>
          </p:nvPr>
        </p:nvSpPr>
        <p:spPr>
          <a:xfrm>
            <a:off x="900113" y="1809750"/>
            <a:ext cx="5677809" cy="4287600"/>
          </a:xfrm>
        </p:spPr>
        <p:txBody>
          <a:bodyPr vert="horz" lIns="0" tIns="0" rIns="0" bIns="0" rtlCol="0" anchor="t">
            <a:normAutofit/>
          </a:bodyPr>
          <a:lstStyle/>
          <a:p>
            <a:r>
              <a:rPr lang="nl-NL" dirty="0"/>
              <a:t>Circuit Maken – Delen – Hergebruik</a:t>
            </a:r>
          </a:p>
          <a:p>
            <a:endParaRPr lang="nl-NL" dirty="0"/>
          </a:p>
          <a:p>
            <a:r>
              <a:rPr lang="nl-NL" dirty="0"/>
              <a:t>Drie rondes – 8 minuten per ronde</a:t>
            </a:r>
          </a:p>
          <a:p>
            <a:endParaRPr lang="nl-NL" dirty="0"/>
          </a:p>
          <a:p>
            <a:r>
              <a:rPr lang="nl-NL" dirty="0"/>
              <a:t>Casus lezen en vraagstuk bespreken – reactie op antwoordblad.</a:t>
            </a:r>
          </a:p>
          <a:p>
            <a:endParaRPr lang="nl-NL" dirty="0"/>
          </a:p>
          <a:p>
            <a:r>
              <a:rPr lang="nl-NL" dirty="0"/>
              <a:t>Antwoordblad inleveren (maar maak eerst een foto!)</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305163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9DA82-9B53-3ED9-B472-8239BB5CFC98}"/>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A1107EC0-8281-869E-AAE2-52D14F40ADC2}"/>
              </a:ext>
            </a:extLst>
          </p:cNvPr>
          <p:cNvSpPr>
            <a:spLocks noGrp="1"/>
          </p:cNvSpPr>
          <p:nvPr>
            <p:ph type="sldNum" sz="quarter" idx="10"/>
          </p:nvPr>
        </p:nvSpPr>
        <p:spPr/>
        <p:txBody>
          <a:bodyPr/>
          <a:lstStyle/>
          <a:p>
            <a:fld id="{51C5D536-50B7-4CE6-B44E-3B56F0A7BD1A}" type="slidenum">
              <a:rPr lang="nl-NL" smtClean="0"/>
              <a:pPr/>
              <a:t>12</a:t>
            </a:fld>
            <a:endParaRPr lang="nl-NL"/>
          </a:p>
        </p:txBody>
      </p:sp>
      <p:sp>
        <p:nvSpPr>
          <p:cNvPr id="4" name="Titel 3">
            <a:extLst>
              <a:ext uri="{FF2B5EF4-FFF2-40B4-BE49-F238E27FC236}">
                <a16:creationId xmlns:a16="http://schemas.microsoft.com/office/drawing/2014/main" id="{70BAC0AB-4696-D6B3-BCCD-F043398AA99B}"/>
              </a:ext>
            </a:extLst>
          </p:cNvPr>
          <p:cNvSpPr>
            <a:spLocks noGrp="1"/>
          </p:cNvSpPr>
          <p:nvPr>
            <p:ph type="title"/>
          </p:nvPr>
        </p:nvSpPr>
        <p:spPr/>
        <p:txBody>
          <a:bodyPr/>
          <a:lstStyle/>
          <a:p>
            <a:r>
              <a:rPr lang="nl-NL" dirty="0"/>
              <a:t>Reflectie</a:t>
            </a:r>
          </a:p>
        </p:txBody>
      </p:sp>
      <p:sp>
        <p:nvSpPr>
          <p:cNvPr id="6" name="Tijdelijke aanduiding voor tekst 5">
            <a:extLst>
              <a:ext uri="{FF2B5EF4-FFF2-40B4-BE49-F238E27FC236}">
                <a16:creationId xmlns:a16="http://schemas.microsoft.com/office/drawing/2014/main" id="{B900747C-6208-EE1B-0FA9-4028DF1C5E51}"/>
              </a:ext>
            </a:extLst>
          </p:cNvPr>
          <p:cNvSpPr>
            <a:spLocks noGrp="1"/>
          </p:cNvSpPr>
          <p:nvPr>
            <p:ph type="body" sz="quarter" idx="11"/>
          </p:nvPr>
        </p:nvSpPr>
        <p:spPr/>
        <p:txBody>
          <a:bodyPr vert="horz" lIns="0" tIns="0" rIns="0" bIns="0" rtlCol="0" anchor="t">
            <a:normAutofit/>
          </a:bodyPr>
          <a:lstStyle/>
          <a:p>
            <a:r>
              <a:rPr lang="nl-NL" dirty="0"/>
              <a:t>Opbrengst per tafel: Maken – Delen – Hergebruik</a:t>
            </a:r>
          </a:p>
          <a:p>
            <a:endParaRPr lang="nl-NL" dirty="0"/>
          </a:p>
          <a:p>
            <a:r>
              <a:rPr lang="nl-NL" dirty="0"/>
              <a:t>Aanvullingen / dialoog</a:t>
            </a:r>
          </a:p>
          <a:p>
            <a:endParaRPr lang="nl-NL" dirty="0"/>
          </a:p>
          <a:p>
            <a:r>
              <a:rPr lang="nl-NL" dirty="0"/>
              <a:t>Hoe kun je hier zelf mee aan de slag? Wat kun je er morgen mee doen?</a:t>
            </a:r>
          </a:p>
          <a:p>
            <a:endParaRPr lang="nl-NL" dirty="0"/>
          </a:p>
          <a:p>
            <a:r>
              <a:rPr lang="nl-NL" dirty="0"/>
              <a:t>Wat heb jij nodig (van </a:t>
            </a:r>
            <a:r>
              <a:rPr lang="nl-NL" dirty="0" err="1"/>
              <a:t>Npuls</a:t>
            </a:r>
            <a:r>
              <a:rPr lang="nl-NL" dirty="0"/>
              <a:t>) om het werken met digitaal leermateriaal FAIR en duurzaam te maken?</a:t>
            </a:r>
          </a:p>
          <a:p>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1511170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7A671-8CE6-BFAA-1BE1-0CE121875AC3}"/>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94F9F376-1A79-9AB6-159A-FFDFAC5A1703}"/>
              </a:ext>
            </a:extLst>
          </p:cNvPr>
          <p:cNvSpPr>
            <a:spLocks noGrp="1"/>
          </p:cNvSpPr>
          <p:nvPr>
            <p:ph type="sldNum" sz="quarter" idx="10"/>
          </p:nvPr>
        </p:nvSpPr>
        <p:spPr/>
        <p:txBody>
          <a:bodyPr/>
          <a:lstStyle/>
          <a:p>
            <a:fld id="{51C5D536-50B7-4CE6-B44E-3B56F0A7BD1A}" type="slidenum">
              <a:rPr lang="nl-NL" smtClean="0"/>
              <a:pPr/>
              <a:t>2</a:t>
            </a:fld>
            <a:endParaRPr lang="nl-NL"/>
          </a:p>
        </p:txBody>
      </p:sp>
      <p:sp>
        <p:nvSpPr>
          <p:cNvPr id="3" name="Tijdelijke aanduiding voor tekst 2">
            <a:extLst>
              <a:ext uri="{FF2B5EF4-FFF2-40B4-BE49-F238E27FC236}">
                <a16:creationId xmlns:a16="http://schemas.microsoft.com/office/drawing/2014/main" id="{ECDF3E77-7D1A-FD66-FCB5-6DDE5F1846F5}"/>
              </a:ext>
            </a:extLst>
          </p:cNvPr>
          <p:cNvSpPr>
            <a:spLocks noGrp="1"/>
          </p:cNvSpPr>
          <p:nvPr>
            <p:ph type="body" sz="quarter" idx="11"/>
          </p:nvPr>
        </p:nvSpPr>
        <p:spPr>
          <a:xfrm>
            <a:off x="294688" y="1715805"/>
            <a:ext cx="10646466" cy="4391983"/>
          </a:xfrm>
        </p:spPr>
        <p:txBody>
          <a:bodyPr vert="horz" lIns="0" tIns="0" rIns="0" bIns="0" rtlCol="0" anchor="t">
            <a:normAutofit/>
          </a:bodyPr>
          <a:lstStyle/>
          <a:p>
            <a:pPr marL="342900" indent="-342900"/>
            <a:r>
              <a:rPr lang="nl-NL" dirty="0"/>
              <a:t>Kansen en risico's</a:t>
            </a:r>
          </a:p>
          <a:p>
            <a:pPr marL="342900" indent="-342900"/>
            <a:r>
              <a:rPr lang="nl-NL" dirty="0"/>
              <a:t>Publieke waarden als basis voor waardevol inzetten onderwijsmiddelen</a:t>
            </a:r>
          </a:p>
          <a:p>
            <a:pPr marL="342900" indent="-342900"/>
            <a:r>
              <a:rPr lang="nl-NL" dirty="0"/>
              <a:t>Maak het docenten gemakkelijk: implementatie en organisatie</a:t>
            </a:r>
          </a:p>
          <a:p>
            <a:pPr marL="342900" indent="-342900"/>
            <a:r>
              <a:rPr lang="nl-NL" dirty="0"/>
              <a:t>Open onderwijscultuur: vanzelfsprekend delen en (her)gebruiken</a:t>
            </a:r>
          </a:p>
          <a:p>
            <a:pPr marL="342900" indent="-342900"/>
            <a:r>
              <a:rPr lang="nl-NL" dirty="0"/>
              <a:t>Landelijke kaders en mogelijkheden: voorzieningen, afsprakenstelsel, kwaliteit</a:t>
            </a:r>
          </a:p>
          <a:p>
            <a:pPr marL="342900" indent="-342900"/>
            <a:endParaRPr lang="nl-NL" dirty="0"/>
          </a:p>
          <a:p>
            <a:pPr marL="0" indent="0" algn="ctr">
              <a:buNone/>
            </a:pPr>
            <a:r>
              <a:rPr lang="nl-NL" i="1" dirty="0"/>
              <a:t>Hoe zorgen we ervoor dat digitaal leermateriaal </a:t>
            </a:r>
          </a:p>
          <a:p>
            <a:pPr marL="0" indent="0" algn="ctr">
              <a:buNone/>
            </a:pPr>
            <a:r>
              <a:rPr lang="nl-NL" i="1"/>
              <a:t>duurzaam, herbruikbaar en eerlijk </a:t>
            </a:r>
            <a:r>
              <a:rPr lang="nl-NL" i="1" dirty="0"/>
              <a:t>blijft (/wordt)?</a:t>
            </a:r>
            <a:endParaRPr lang="nl-NL"/>
          </a:p>
          <a:p>
            <a:endParaRPr lang="nl-NL"/>
          </a:p>
        </p:txBody>
      </p:sp>
      <p:sp>
        <p:nvSpPr>
          <p:cNvPr id="4" name="Titel 3">
            <a:extLst>
              <a:ext uri="{FF2B5EF4-FFF2-40B4-BE49-F238E27FC236}">
                <a16:creationId xmlns:a16="http://schemas.microsoft.com/office/drawing/2014/main" id="{B8EC05AB-0942-2EA5-1E31-FEEA78A35771}"/>
              </a:ext>
            </a:extLst>
          </p:cNvPr>
          <p:cNvSpPr>
            <a:spLocks noGrp="1"/>
          </p:cNvSpPr>
          <p:nvPr>
            <p:ph type="title"/>
          </p:nvPr>
        </p:nvSpPr>
        <p:spPr/>
        <p:txBody>
          <a:bodyPr/>
          <a:lstStyle/>
          <a:p>
            <a:r>
              <a:rPr lang="nl-NL" dirty="0"/>
              <a:t>Digitalisering</a:t>
            </a:r>
          </a:p>
        </p:txBody>
      </p:sp>
    </p:spTree>
    <p:extLst>
      <p:ext uri="{BB962C8B-B14F-4D97-AF65-F5344CB8AC3E}">
        <p14:creationId xmlns:p14="http://schemas.microsoft.com/office/powerpoint/2010/main" val="4192403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F6366E47-9D3E-3F9F-5B00-F1ACABE0F0BB}"/>
              </a:ext>
            </a:extLst>
          </p:cNvPr>
          <p:cNvSpPr>
            <a:spLocks noGrp="1"/>
          </p:cNvSpPr>
          <p:nvPr>
            <p:ph type="sldNum" sz="quarter" idx="10"/>
          </p:nvPr>
        </p:nvSpPr>
        <p:spPr/>
        <p:txBody>
          <a:bodyPr/>
          <a:lstStyle/>
          <a:p>
            <a:fld id="{51C5D536-50B7-4CE6-B44E-3B56F0A7BD1A}" type="slidenum">
              <a:rPr lang="nl-NL" smtClean="0"/>
              <a:pPr/>
              <a:t>3</a:t>
            </a:fld>
            <a:endParaRPr lang="nl-NL"/>
          </a:p>
        </p:txBody>
      </p:sp>
      <p:sp>
        <p:nvSpPr>
          <p:cNvPr id="3" name="Tijdelijke aanduiding voor tekst 2">
            <a:extLst>
              <a:ext uri="{FF2B5EF4-FFF2-40B4-BE49-F238E27FC236}">
                <a16:creationId xmlns:a16="http://schemas.microsoft.com/office/drawing/2014/main" id="{2747374B-51E4-EC9A-6F2A-B19DDED8653C}"/>
              </a:ext>
            </a:extLst>
          </p:cNvPr>
          <p:cNvSpPr>
            <a:spLocks noGrp="1"/>
          </p:cNvSpPr>
          <p:nvPr>
            <p:ph type="body" sz="quarter" idx="11"/>
          </p:nvPr>
        </p:nvSpPr>
        <p:spPr>
          <a:xfrm>
            <a:off x="315565" y="1715805"/>
            <a:ext cx="11356272" cy="4287600"/>
          </a:xfrm>
        </p:spPr>
        <p:txBody>
          <a:bodyPr vert="horz" lIns="0" tIns="0" rIns="0" bIns="0" rtlCol="0" anchor="t">
            <a:normAutofit fontScale="92500"/>
          </a:bodyPr>
          <a:lstStyle/>
          <a:p>
            <a:r>
              <a:rPr lang="nl-NL" dirty="0">
                <a:ea typeface="+mn-lt"/>
                <a:cs typeface="+mn-lt"/>
              </a:rPr>
              <a:t>Docenten willen </a:t>
            </a:r>
            <a:r>
              <a:rPr lang="nl-NL" b="1" dirty="0">
                <a:ea typeface="+mn-lt"/>
                <a:cs typeface="+mn-lt"/>
              </a:rPr>
              <a:t>leermateriaal </a:t>
            </a:r>
            <a:r>
              <a:rPr lang="nl-NL" dirty="0">
                <a:ea typeface="+mn-lt"/>
                <a:cs typeface="+mn-lt"/>
              </a:rPr>
              <a:t>gebruiken </a:t>
            </a:r>
            <a:r>
              <a:rPr lang="nl-NL" b="1" dirty="0">
                <a:ea typeface="+mn-lt"/>
                <a:cs typeface="+mn-lt"/>
              </a:rPr>
              <a:t>op een manier die past </a:t>
            </a:r>
            <a:r>
              <a:rPr lang="nl-NL" dirty="0">
                <a:ea typeface="+mn-lt"/>
                <a:cs typeface="+mn-lt"/>
              </a:rPr>
              <a:t>bij de context, dat vraagt om flexibiliteit.</a:t>
            </a:r>
            <a:endParaRPr lang="nl-NL" dirty="0"/>
          </a:p>
          <a:p>
            <a:r>
              <a:rPr lang="nl-NL" dirty="0">
                <a:ea typeface="+mn-lt"/>
                <a:cs typeface="+mn-lt"/>
              </a:rPr>
              <a:t>Vinden, ontwikkelen, gebruiken is nu vaak </a:t>
            </a:r>
            <a:r>
              <a:rPr lang="nl-NL" b="1" dirty="0">
                <a:ea typeface="+mn-lt"/>
                <a:cs typeface="+mn-lt"/>
              </a:rPr>
              <a:t>tijdrovend, onduidelijk en versnipperd</a:t>
            </a:r>
            <a:r>
              <a:rPr lang="nl-NL" dirty="0">
                <a:ea typeface="+mn-lt"/>
                <a:cs typeface="+mn-lt"/>
              </a:rPr>
              <a:t>.</a:t>
            </a:r>
            <a:endParaRPr lang="nl-NL" dirty="0"/>
          </a:p>
          <a:p>
            <a:r>
              <a:rPr lang="nl-NL" dirty="0">
                <a:ea typeface="+mn-lt"/>
                <a:cs typeface="+mn-lt"/>
              </a:rPr>
              <a:t>Er ontbreken </a:t>
            </a:r>
            <a:r>
              <a:rPr lang="nl-NL" b="1" dirty="0">
                <a:ea typeface="+mn-lt"/>
                <a:cs typeface="+mn-lt"/>
              </a:rPr>
              <a:t>eenduidige afspraken </a:t>
            </a:r>
            <a:r>
              <a:rPr lang="nl-NL" dirty="0">
                <a:ea typeface="+mn-lt"/>
                <a:cs typeface="+mn-lt"/>
              </a:rPr>
              <a:t>over vindbaarheid, kwaliteit en rechten.</a:t>
            </a:r>
            <a:endParaRPr lang="nl-NL" dirty="0"/>
          </a:p>
          <a:p>
            <a:r>
              <a:rPr lang="nl-NL" dirty="0">
                <a:ea typeface="+mn-lt"/>
                <a:cs typeface="+mn-lt"/>
              </a:rPr>
              <a:t>Daarom is een </a:t>
            </a:r>
            <a:r>
              <a:rPr lang="nl-NL" b="1" dirty="0">
                <a:ea typeface="+mn-lt"/>
                <a:cs typeface="+mn-lt"/>
              </a:rPr>
              <a:t>landelijke set principes</a:t>
            </a:r>
            <a:r>
              <a:rPr lang="nl-NL" dirty="0">
                <a:ea typeface="+mn-lt"/>
                <a:cs typeface="+mn-lt"/>
              </a:rPr>
              <a:t> ontwikkeld, gebaseerd op de internationale FAIR-principes.</a:t>
            </a:r>
            <a:endParaRPr lang="nl-NL" dirty="0"/>
          </a:p>
          <a:p>
            <a:r>
              <a:rPr lang="nl-NL" dirty="0">
                <a:ea typeface="+mn-lt"/>
                <a:cs typeface="+mn-lt"/>
              </a:rPr>
              <a:t>Deze maken leermateriaal vindbaar, toegankelijk, uitwisselbaar en herbruikbaar.</a:t>
            </a:r>
          </a:p>
          <a:p>
            <a:r>
              <a:rPr lang="nl-NL" dirty="0"/>
              <a:t>Koppel het aan de </a:t>
            </a:r>
            <a:r>
              <a:rPr lang="nl-NL" b="1" dirty="0"/>
              <a:t>levenscyclus</a:t>
            </a:r>
            <a:r>
              <a:rPr lang="nl-NL" dirty="0"/>
              <a:t> om in elke fase van leermateriaal, kwaliteitscriteria te benutten.</a:t>
            </a:r>
          </a:p>
          <a:p>
            <a:r>
              <a:rPr lang="nl-NL" dirty="0"/>
              <a:t>Krijg grip op je </a:t>
            </a:r>
            <a:r>
              <a:rPr lang="nl-NL" b="1" dirty="0"/>
              <a:t>leermiddelenbeleid en duurzame implementatie.</a:t>
            </a:r>
          </a:p>
          <a:p>
            <a:pPr indent="0">
              <a:buNone/>
            </a:pPr>
            <a:endParaRPr lang="nl-NL" dirty="0"/>
          </a:p>
          <a:p>
            <a:pPr marL="0" indent="0">
              <a:buNone/>
            </a:pPr>
            <a:endParaRPr lang="nl-NL" dirty="0"/>
          </a:p>
          <a:p>
            <a:endParaRPr lang="nl-NL" dirty="0"/>
          </a:p>
        </p:txBody>
      </p:sp>
      <p:sp>
        <p:nvSpPr>
          <p:cNvPr id="4" name="Titel 3">
            <a:extLst>
              <a:ext uri="{FF2B5EF4-FFF2-40B4-BE49-F238E27FC236}">
                <a16:creationId xmlns:a16="http://schemas.microsoft.com/office/drawing/2014/main" id="{3C5F9346-5A5C-D3C0-5B52-AA0BBC443881}"/>
              </a:ext>
            </a:extLst>
          </p:cNvPr>
          <p:cNvSpPr>
            <a:spLocks noGrp="1"/>
          </p:cNvSpPr>
          <p:nvPr>
            <p:ph type="title"/>
          </p:nvPr>
        </p:nvSpPr>
        <p:spPr/>
        <p:txBody>
          <a:bodyPr/>
          <a:lstStyle/>
          <a:p>
            <a:r>
              <a:rPr lang="nl-NL" dirty="0"/>
              <a:t>Waarom?</a:t>
            </a:r>
          </a:p>
        </p:txBody>
      </p:sp>
    </p:spTree>
    <p:extLst>
      <p:ext uri="{BB962C8B-B14F-4D97-AF65-F5344CB8AC3E}">
        <p14:creationId xmlns:p14="http://schemas.microsoft.com/office/powerpoint/2010/main" val="983270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025C0-D659-1795-0CF6-8051437A08F4}"/>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9749B69F-9E34-8B87-4D5C-48A05319036C}"/>
              </a:ext>
            </a:extLst>
          </p:cNvPr>
          <p:cNvSpPr>
            <a:spLocks noGrp="1"/>
          </p:cNvSpPr>
          <p:nvPr>
            <p:ph type="sldNum" sz="quarter" idx="12"/>
          </p:nvPr>
        </p:nvSpPr>
        <p:spPr>
          <a:xfrm>
            <a:off x="900000" y="6370918"/>
            <a:ext cx="360000" cy="184666"/>
          </a:xfrm>
        </p:spPr>
        <p:txBody>
          <a:bodyPr anchor="ctr">
            <a:normAutofit/>
          </a:bodyPr>
          <a:lstStyle/>
          <a:p>
            <a:pPr>
              <a:spcAft>
                <a:spcPts val="600"/>
              </a:spcAft>
            </a:pPr>
            <a:fld id="{51C5D536-50B7-4CE6-B44E-3B56F0A7BD1A}" type="slidenum">
              <a:rPr lang="nl-NL" smtClean="0"/>
              <a:pPr>
                <a:spcAft>
                  <a:spcPts val="600"/>
                </a:spcAft>
              </a:pPr>
              <a:t>4</a:t>
            </a:fld>
            <a:endParaRPr lang="nl-NL"/>
          </a:p>
        </p:txBody>
      </p:sp>
      <p:sp>
        <p:nvSpPr>
          <p:cNvPr id="6" name="Tekstvak 5">
            <a:extLst>
              <a:ext uri="{FF2B5EF4-FFF2-40B4-BE49-F238E27FC236}">
                <a16:creationId xmlns:a16="http://schemas.microsoft.com/office/drawing/2014/main" id="{E8D962C5-89B8-B90C-39B9-C3685D11548C}"/>
              </a:ext>
            </a:extLst>
          </p:cNvPr>
          <p:cNvSpPr txBox="1"/>
          <p:nvPr/>
        </p:nvSpPr>
        <p:spPr>
          <a:xfrm>
            <a:off x="757825" y="1828318"/>
            <a:ext cx="10551089" cy="9841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200" dirty="0">
              <a:solidFill>
                <a:srgbClr val="333333"/>
              </a:solidFill>
              <a:latin typeface="General Sans"/>
              <a:cs typeface="Segoe UI"/>
            </a:endParaRPr>
          </a:p>
        </p:txBody>
      </p:sp>
      <p:pic>
        <p:nvPicPr>
          <p:cNvPr id="9" name="Afbeelding 8" descr="Afbeelding met tekst, schermopname, Lettertype, nummer&#10;&#10;Door AI gegenereerde inhoud is mogelijk onjuist.">
            <a:extLst>
              <a:ext uri="{FF2B5EF4-FFF2-40B4-BE49-F238E27FC236}">
                <a16:creationId xmlns:a16="http://schemas.microsoft.com/office/drawing/2014/main" id="{52580790-16F3-4E74-382D-FE091A884E8A}"/>
              </a:ext>
            </a:extLst>
          </p:cNvPr>
          <p:cNvPicPr>
            <a:picLocks noChangeAspect="1"/>
          </p:cNvPicPr>
          <p:nvPr/>
        </p:nvPicPr>
        <p:blipFill>
          <a:blip r:embed="rId2"/>
          <a:stretch>
            <a:fillRect/>
          </a:stretch>
        </p:blipFill>
        <p:spPr>
          <a:xfrm>
            <a:off x="1418" y="-1"/>
            <a:ext cx="9667839" cy="6858000"/>
          </a:xfrm>
          <a:prstGeom prst="rect">
            <a:avLst/>
          </a:prstGeom>
        </p:spPr>
      </p:pic>
      <p:sp>
        <p:nvSpPr>
          <p:cNvPr id="3" name="Tekstvak 2">
            <a:extLst>
              <a:ext uri="{FF2B5EF4-FFF2-40B4-BE49-F238E27FC236}">
                <a16:creationId xmlns:a16="http://schemas.microsoft.com/office/drawing/2014/main" id="{EF3501D4-F6EC-FCE2-30C7-9F262ACC4341}"/>
              </a:ext>
            </a:extLst>
          </p:cNvPr>
          <p:cNvSpPr txBox="1"/>
          <p:nvPr/>
        </p:nvSpPr>
        <p:spPr>
          <a:xfrm>
            <a:off x="10171598" y="2810999"/>
            <a:ext cx="171156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2400" dirty="0">
                <a:hlinkClick r:id="rId3"/>
              </a:rPr>
              <a:t>&lt;Klik&gt;</a:t>
            </a:r>
            <a:endParaRPr lang="nl-NL" sz="2400" dirty="0" err="1"/>
          </a:p>
        </p:txBody>
      </p:sp>
    </p:spTree>
    <p:extLst>
      <p:ext uri="{BB962C8B-B14F-4D97-AF65-F5344CB8AC3E}">
        <p14:creationId xmlns:p14="http://schemas.microsoft.com/office/powerpoint/2010/main" val="778054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F9AF9-2926-C35A-1814-EE1A925D6C31}"/>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2EDC325-BC1F-B72C-0701-E8E1747221AA}"/>
              </a:ext>
            </a:extLst>
          </p:cNvPr>
          <p:cNvSpPr>
            <a:spLocks noGrp="1"/>
          </p:cNvSpPr>
          <p:nvPr>
            <p:ph type="sldNum" sz="quarter" idx="10"/>
          </p:nvPr>
        </p:nvSpPr>
        <p:spPr/>
        <p:txBody>
          <a:bodyPr/>
          <a:lstStyle/>
          <a:p>
            <a:fld id="{51C5D536-50B7-4CE6-B44E-3B56F0A7BD1A}" type="slidenum">
              <a:rPr lang="nl-NL" smtClean="0"/>
              <a:pPr/>
              <a:t>5</a:t>
            </a:fld>
            <a:endParaRPr lang="nl-NL"/>
          </a:p>
        </p:txBody>
      </p:sp>
      <p:sp>
        <p:nvSpPr>
          <p:cNvPr id="3" name="Tijdelijke aanduiding voor tekst 2">
            <a:extLst>
              <a:ext uri="{FF2B5EF4-FFF2-40B4-BE49-F238E27FC236}">
                <a16:creationId xmlns:a16="http://schemas.microsoft.com/office/drawing/2014/main" id="{A916A9A9-098B-0526-F4F2-B6E97F94C9D9}"/>
              </a:ext>
            </a:extLst>
          </p:cNvPr>
          <p:cNvSpPr>
            <a:spLocks noGrp="1"/>
          </p:cNvSpPr>
          <p:nvPr>
            <p:ph type="body" sz="quarter" idx="11"/>
          </p:nvPr>
        </p:nvSpPr>
        <p:spPr>
          <a:xfrm>
            <a:off x="232059" y="1715805"/>
            <a:ext cx="11851786" cy="4746888"/>
          </a:xfrm>
        </p:spPr>
        <p:txBody>
          <a:bodyPr vert="horz" lIns="0" tIns="0" rIns="0" bIns="0" rtlCol="0" anchor="t">
            <a:normAutofit/>
          </a:bodyPr>
          <a:lstStyle/>
          <a:p>
            <a:pPr marL="800100" indent="-342900">
              <a:lnSpc>
                <a:spcPct val="120000"/>
              </a:lnSpc>
              <a:spcBef>
                <a:spcPts val="0"/>
              </a:spcBef>
            </a:pPr>
            <a:r>
              <a:rPr lang="nl-NL" dirty="0" err="1"/>
              <a:t>Findable</a:t>
            </a:r>
            <a:r>
              <a:rPr lang="nl-NL" dirty="0"/>
              <a:t>, </a:t>
            </a:r>
            <a:r>
              <a:rPr lang="nl-NL" dirty="0" err="1"/>
              <a:t>Accessible</a:t>
            </a:r>
            <a:r>
              <a:rPr lang="nl-NL" dirty="0"/>
              <a:t>, </a:t>
            </a:r>
            <a:r>
              <a:rPr lang="nl-NL" dirty="0" err="1"/>
              <a:t>Interoperable</a:t>
            </a:r>
            <a:r>
              <a:rPr lang="nl-NL" dirty="0"/>
              <a:t>, </a:t>
            </a:r>
            <a:r>
              <a:rPr lang="nl-NL" dirty="0" err="1"/>
              <a:t>Reusable</a:t>
            </a:r>
            <a:endParaRPr lang="nl-NL" dirty="0"/>
          </a:p>
          <a:p>
            <a:pPr marL="800100" indent="-342900">
              <a:lnSpc>
                <a:spcPct val="120000"/>
              </a:lnSpc>
              <a:spcBef>
                <a:spcPts val="0"/>
              </a:spcBef>
            </a:pPr>
            <a:r>
              <a:rPr lang="nl-NL" dirty="0"/>
              <a:t>Afgeleid van de </a:t>
            </a:r>
            <a:r>
              <a:rPr lang="nl-NL" dirty="0">
                <a:hlinkClick r:id="rId2"/>
              </a:rPr>
              <a:t>FAIR-</a:t>
            </a:r>
            <a:r>
              <a:rPr lang="nl-NL" dirty="0" err="1">
                <a:hlinkClick r:id="rId2"/>
              </a:rPr>
              <a:t>principles</a:t>
            </a:r>
            <a:r>
              <a:rPr lang="nl-NL" dirty="0"/>
              <a:t> (data/research)</a:t>
            </a:r>
          </a:p>
          <a:p>
            <a:pPr marL="800100" indent="-342900">
              <a:lnSpc>
                <a:spcPct val="120000"/>
              </a:lnSpc>
              <a:spcBef>
                <a:spcPts val="0"/>
              </a:spcBef>
            </a:pPr>
            <a:r>
              <a:rPr lang="nl-NL" dirty="0"/>
              <a:t>Op basis van publieke waarden, geschikt voor alle leermaterialen (transparantie)</a:t>
            </a:r>
          </a:p>
          <a:p>
            <a:pPr marL="800100" indent="-342900">
              <a:lnSpc>
                <a:spcPct val="120000"/>
              </a:lnSpc>
              <a:spcBef>
                <a:spcPts val="0"/>
              </a:spcBef>
            </a:pPr>
            <a:r>
              <a:rPr lang="nl-NL" dirty="0"/>
              <a:t>Implementeren in landelijke voorzieningen, processen en werkwijzen</a:t>
            </a:r>
          </a:p>
          <a:p>
            <a:pPr marL="800100" indent="-342900">
              <a:lnSpc>
                <a:spcPct val="120000"/>
              </a:lnSpc>
              <a:spcBef>
                <a:spcPts val="0"/>
              </a:spcBef>
            </a:pPr>
            <a:r>
              <a:rPr lang="nl-NL" dirty="0"/>
              <a:t>Fase van beproeven en </a:t>
            </a:r>
            <a:r>
              <a:rPr lang="nl-NL" dirty="0" err="1"/>
              <a:t>doorontwikkelen</a:t>
            </a:r>
            <a:r>
              <a:rPr lang="nl-NL" dirty="0"/>
              <a:t> en koppelen aan gebruikstoepassingen</a:t>
            </a:r>
          </a:p>
          <a:p>
            <a:pPr marL="457200" indent="0">
              <a:lnSpc>
                <a:spcPct val="120000"/>
              </a:lnSpc>
              <a:spcBef>
                <a:spcPts val="0"/>
              </a:spcBef>
              <a:buNone/>
            </a:pPr>
            <a:endParaRPr lang="nl-NL" dirty="0"/>
          </a:p>
          <a:p>
            <a:pPr marL="457200" indent="0">
              <a:lnSpc>
                <a:spcPct val="120000"/>
              </a:lnSpc>
              <a:spcBef>
                <a:spcPts val="0"/>
              </a:spcBef>
              <a:buNone/>
            </a:pPr>
            <a:endParaRPr lang="nl-NL" dirty="0"/>
          </a:p>
          <a:p>
            <a:pPr marL="457200" indent="0">
              <a:lnSpc>
                <a:spcPct val="120000"/>
              </a:lnSpc>
              <a:spcBef>
                <a:spcPts val="0"/>
              </a:spcBef>
              <a:buNone/>
            </a:pPr>
            <a:r>
              <a:rPr lang="nl-NL" dirty="0"/>
              <a:t>Meer weten? Check </a:t>
            </a:r>
            <a:r>
              <a:rPr lang="nl-NL" dirty="0">
                <a:hlinkClick r:id="rId3"/>
              </a:rPr>
              <a:t>het leerarrangement</a:t>
            </a:r>
            <a:r>
              <a:rPr lang="nl-NL" dirty="0"/>
              <a:t>.</a:t>
            </a:r>
          </a:p>
          <a:p>
            <a:pPr marL="0" indent="0" fontAlgn="base">
              <a:buNone/>
            </a:pPr>
            <a:endParaRPr lang="nl-NL" dirty="0"/>
          </a:p>
        </p:txBody>
      </p:sp>
      <p:sp>
        <p:nvSpPr>
          <p:cNvPr id="4" name="Titel 3">
            <a:extLst>
              <a:ext uri="{FF2B5EF4-FFF2-40B4-BE49-F238E27FC236}">
                <a16:creationId xmlns:a16="http://schemas.microsoft.com/office/drawing/2014/main" id="{46C9D597-8681-A5A2-DFFD-D7F60391BB75}"/>
              </a:ext>
            </a:extLst>
          </p:cNvPr>
          <p:cNvSpPr>
            <a:spLocks noGrp="1"/>
          </p:cNvSpPr>
          <p:nvPr>
            <p:ph type="title"/>
          </p:nvPr>
        </p:nvSpPr>
        <p:spPr/>
        <p:txBody>
          <a:bodyPr/>
          <a:lstStyle/>
          <a:p>
            <a:r>
              <a:rPr lang="nl-NL" dirty="0"/>
              <a:t>FAIR-principes voor leermateriaal</a:t>
            </a:r>
          </a:p>
        </p:txBody>
      </p:sp>
      <p:pic>
        <p:nvPicPr>
          <p:cNvPr id="5" name="Afbeelding 4" descr="Afbeelding met patroon, steek&#10;&#10;Door AI gegenereerde inhoud is mogelijk onjuist.">
            <a:extLst>
              <a:ext uri="{FF2B5EF4-FFF2-40B4-BE49-F238E27FC236}">
                <a16:creationId xmlns:a16="http://schemas.microsoft.com/office/drawing/2014/main" id="{04FAF347-5AD7-92CA-EAA6-9E584F25F8E4}"/>
              </a:ext>
            </a:extLst>
          </p:cNvPr>
          <p:cNvPicPr>
            <a:picLocks noChangeAspect="1"/>
          </p:cNvPicPr>
          <p:nvPr/>
        </p:nvPicPr>
        <p:blipFill>
          <a:blip r:embed="rId4"/>
          <a:stretch>
            <a:fillRect/>
          </a:stretch>
        </p:blipFill>
        <p:spPr>
          <a:xfrm>
            <a:off x="7541559" y="4190999"/>
            <a:ext cx="2028266" cy="2028266"/>
          </a:xfrm>
          <a:prstGeom prst="rect">
            <a:avLst/>
          </a:prstGeom>
        </p:spPr>
      </p:pic>
    </p:spTree>
    <p:extLst>
      <p:ext uri="{BB962C8B-B14F-4D97-AF65-F5344CB8AC3E}">
        <p14:creationId xmlns:p14="http://schemas.microsoft.com/office/powerpoint/2010/main" val="354230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65DD5-5F2E-A993-3617-93F14800834C}"/>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BA133A8-801E-2F15-A550-507487F4FC81}"/>
              </a:ext>
            </a:extLst>
          </p:cNvPr>
          <p:cNvSpPr>
            <a:spLocks noGrp="1"/>
          </p:cNvSpPr>
          <p:nvPr>
            <p:ph type="sldNum" sz="quarter" idx="10"/>
          </p:nvPr>
        </p:nvSpPr>
        <p:spPr/>
        <p:txBody>
          <a:bodyPr/>
          <a:lstStyle/>
          <a:p>
            <a:fld id="{51C5D536-50B7-4CE6-B44E-3B56F0A7BD1A}" type="slidenum">
              <a:rPr lang="nl-NL" smtClean="0"/>
              <a:pPr/>
              <a:t>6</a:t>
            </a:fld>
            <a:endParaRPr lang="nl-NL"/>
          </a:p>
        </p:txBody>
      </p:sp>
      <p:sp>
        <p:nvSpPr>
          <p:cNvPr id="3" name="Tijdelijke aanduiding voor tekst 2">
            <a:extLst>
              <a:ext uri="{FF2B5EF4-FFF2-40B4-BE49-F238E27FC236}">
                <a16:creationId xmlns:a16="http://schemas.microsoft.com/office/drawing/2014/main" id="{BBAB4CE4-62D7-7CDB-9CCF-187C67919054}"/>
              </a:ext>
            </a:extLst>
          </p:cNvPr>
          <p:cNvSpPr>
            <a:spLocks noGrp="1"/>
          </p:cNvSpPr>
          <p:nvPr>
            <p:ph type="body" sz="quarter" idx="11"/>
          </p:nvPr>
        </p:nvSpPr>
        <p:spPr>
          <a:xfrm>
            <a:off x="2415" y="1809750"/>
            <a:ext cx="10865672" cy="4746888"/>
          </a:xfrm>
        </p:spPr>
        <p:txBody>
          <a:bodyPr vert="horz" lIns="0" tIns="0" rIns="0" bIns="0" rtlCol="0" anchor="t">
            <a:normAutofit fontScale="92500" lnSpcReduction="20000"/>
          </a:bodyPr>
          <a:lstStyle/>
          <a:p>
            <a:pPr marL="457200" indent="0" fontAlgn="base">
              <a:lnSpc>
                <a:spcPct val="120000"/>
              </a:lnSpc>
              <a:spcBef>
                <a:spcPts val="0"/>
              </a:spcBef>
              <a:buNone/>
            </a:pPr>
            <a:r>
              <a:rPr lang="nl-NL" b="1" dirty="0"/>
              <a:t>Rijke beschrijvende gegevens in de vorm van open metadata</a:t>
            </a:r>
            <a:r>
              <a:rPr lang="nl-NL" dirty="0"/>
              <a:t> – Leermateriaal bevat uitgebreide en </a:t>
            </a:r>
            <a:r>
              <a:rPr lang="nl-NL" err="1"/>
              <a:t>machineleesbare</a:t>
            </a:r>
            <a:r>
              <a:rPr lang="nl-NL" dirty="0"/>
              <a:t> metadata, gebaseerd op NL-LOM (aangevuld met </a:t>
            </a:r>
            <a:r>
              <a:rPr lang="nl-NL" err="1"/>
              <a:t>vakvocabulaires</a:t>
            </a:r>
            <a:r>
              <a:rPr lang="nl-NL" dirty="0"/>
              <a:t>), met informatie zoals titel, omschrijving, licentie, vakgebied en leerniveau.  </a:t>
            </a:r>
          </a:p>
          <a:p>
            <a:pPr marL="457200" indent="0">
              <a:lnSpc>
                <a:spcPct val="120000"/>
              </a:lnSpc>
              <a:spcBef>
                <a:spcPts val="0"/>
              </a:spcBef>
              <a:buNone/>
            </a:pPr>
            <a:endParaRPr lang="nl-NL" dirty="0"/>
          </a:p>
          <a:p>
            <a:pPr marL="457200" indent="0">
              <a:lnSpc>
                <a:spcPct val="120000"/>
              </a:lnSpc>
              <a:spcBef>
                <a:spcPts val="0"/>
              </a:spcBef>
              <a:buNone/>
            </a:pPr>
            <a:r>
              <a:rPr lang="nl-NL" b="1" dirty="0"/>
              <a:t>Elk digitaal leermateriaal heeft een unieke en persistente </a:t>
            </a:r>
            <a:r>
              <a:rPr lang="nl-NL" b="1" err="1"/>
              <a:t>identificator</a:t>
            </a:r>
            <a:r>
              <a:rPr lang="nl-NL" b="1" dirty="0"/>
              <a:t> </a:t>
            </a:r>
            <a:r>
              <a:rPr lang="nl-NL" dirty="0"/>
              <a:t>(zoals een DOI, URN, ISBN of stabiele URL), zodat het duurzaam vindbaar is en anderen er op een betrouwbare manier naar kunnen verwijzen. </a:t>
            </a:r>
          </a:p>
          <a:p>
            <a:pPr marL="457200" indent="0">
              <a:lnSpc>
                <a:spcPct val="120000"/>
              </a:lnSpc>
              <a:spcBef>
                <a:spcPts val="0"/>
              </a:spcBef>
              <a:buNone/>
            </a:pPr>
            <a:endParaRPr lang="nl-NL" dirty="0"/>
          </a:p>
          <a:p>
            <a:pPr marL="457200" indent="0">
              <a:lnSpc>
                <a:spcPct val="120000"/>
              </a:lnSpc>
              <a:spcBef>
                <a:spcPts val="0"/>
              </a:spcBef>
              <a:buNone/>
            </a:pPr>
            <a:r>
              <a:rPr lang="nl-NL" b="1" dirty="0"/>
              <a:t>Leermateriaal, inclusief metadata, is opgeslagen in betrouwbare </a:t>
            </a:r>
            <a:r>
              <a:rPr lang="nl-NL" b="1" dirty="0" err="1"/>
              <a:t>repositories</a:t>
            </a:r>
            <a:r>
              <a:rPr lang="nl-NL" dirty="0"/>
              <a:t> (zoals SURF Sharekit of </a:t>
            </a:r>
            <a:r>
              <a:rPr lang="nl-NL" dirty="0" err="1"/>
              <a:t>edurep</a:t>
            </a:r>
            <a:r>
              <a:rPr lang="nl-NL" dirty="0"/>
              <a:t>) die gebruik maken van open standaarden en FAIR-principes ondersteunen. Het materiaal is vindbaar via educatieve portalen zoals </a:t>
            </a:r>
            <a:r>
              <a:rPr lang="nl-NL" dirty="0" err="1"/>
              <a:t>edusources</a:t>
            </a:r>
            <a:r>
              <a:rPr lang="nl-NL" dirty="0"/>
              <a:t> en ook toegankelijk via gangbare zoekmachines, zodat het breed beschikbaar is in doorzoekbare verzamelingen. </a:t>
            </a:r>
            <a:endParaRPr lang="nl-NL"/>
          </a:p>
          <a:p>
            <a:pPr marL="0" indent="0" fontAlgn="base">
              <a:buNone/>
            </a:pPr>
            <a:endParaRPr lang="nl-NL"/>
          </a:p>
        </p:txBody>
      </p:sp>
      <p:sp>
        <p:nvSpPr>
          <p:cNvPr id="4" name="Titel 3">
            <a:extLst>
              <a:ext uri="{FF2B5EF4-FFF2-40B4-BE49-F238E27FC236}">
                <a16:creationId xmlns:a16="http://schemas.microsoft.com/office/drawing/2014/main" id="{B1D79164-F856-A8ED-04C1-12A7B24FFE1E}"/>
              </a:ext>
            </a:extLst>
          </p:cNvPr>
          <p:cNvSpPr>
            <a:spLocks noGrp="1"/>
          </p:cNvSpPr>
          <p:nvPr>
            <p:ph type="title"/>
          </p:nvPr>
        </p:nvSpPr>
        <p:spPr/>
        <p:txBody>
          <a:bodyPr/>
          <a:lstStyle/>
          <a:p>
            <a:r>
              <a:rPr lang="nl-NL"/>
              <a:t>FAIR-principes – </a:t>
            </a:r>
            <a:r>
              <a:rPr lang="nl-NL" err="1"/>
              <a:t>Findable</a:t>
            </a:r>
            <a:r>
              <a:rPr lang="nl-NL"/>
              <a:t> (Vindbaar)</a:t>
            </a:r>
          </a:p>
        </p:txBody>
      </p:sp>
    </p:spTree>
    <p:extLst>
      <p:ext uri="{BB962C8B-B14F-4D97-AF65-F5344CB8AC3E}">
        <p14:creationId xmlns:p14="http://schemas.microsoft.com/office/powerpoint/2010/main" val="203388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65857-F4E0-1747-28C0-B9A5AE288FA1}"/>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3C2F8C9F-8467-CBCB-6183-9BA25E91EB5E}"/>
              </a:ext>
            </a:extLst>
          </p:cNvPr>
          <p:cNvSpPr>
            <a:spLocks noGrp="1"/>
          </p:cNvSpPr>
          <p:nvPr>
            <p:ph type="sldNum" sz="quarter" idx="10"/>
          </p:nvPr>
        </p:nvSpPr>
        <p:spPr/>
        <p:txBody>
          <a:bodyPr/>
          <a:lstStyle/>
          <a:p>
            <a:fld id="{51C5D536-50B7-4CE6-B44E-3B56F0A7BD1A}" type="slidenum">
              <a:rPr lang="nl-NL" smtClean="0"/>
              <a:pPr/>
              <a:t>7</a:t>
            </a:fld>
            <a:endParaRPr lang="nl-NL"/>
          </a:p>
        </p:txBody>
      </p:sp>
      <p:sp>
        <p:nvSpPr>
          <p:cNvPr id="3" name="Tijdelijke aanduiding voor tekst 2">
            <a:extLst>
              <a:ext uri="{FF2B5EF4-FFF2-40B4-BE49-F238E27FC236}">
                <a16:creationId xmlns:a16="http://schemas.microsoft.com/office/drawing/2014/main" id="{79BD376F-9999-31AC-98FD-1B4C1FC8A914}"/>
              </a:ext>
            </a:extLst>
          </p:cNvPr>
          <p:cNvSpPr>
            <a:spLocks noGrp="1"/>
          </p:cNvSpPr>
          <p:nvPr>
            <p:ph type="body" sz="quarter" idx="11"/>
          </p:nvPr>
        </p:nvSpPr>
        <p:spPr>
          <a:xfrm>
            <a:off x="242497" y="1715805"/>
            <a:ext cx="11617232" cy="4496366"/>
          </a:xfrm>
        </p:spPr>
        <p:txBody>
          <a:bodyPr vert="horz" lIns="0" tIns="0" rIns="0" bIns="0" rtlCol="0" anchor="t">
            <a:normAutofit/>
          </a:bodyPr>
          <a:lstStyle/>
          <a:p>
            <a:pPr marL="457200" indent="0" fontAlgn="base">
              <a:spcBef>
                <a:spcPts val="0"/>
              </a:spcBef>
              <a:buNone/>
            </a:pPr>
            <a:r>
              <a:rPr lang="nl-NL" b="1" dirty="0"/>
              <a:t>Toegankelijkheid voor diverse doelgroepen: </a:t>
            </a:r>
            <a:r>
              <a:rPr lang="nl-NL" dirty="0"/>
              <a:t>het leermateriaal is toegankelijk voor mensen met een beperking door te voldoen aan de WCAG-richtlijnen.</a:t>
            </a:r>
            <a:endParaRPr lang="nl-NL"/>
          </a:p>
          <a:p>
            <a:pPr marL="914400" indent="-457200">
              <a:spcBef>
                <a:spcPts val="0"/>
              </a:spcBef>
              <a:buAutoNum type="arabicPeriod"/>
            </a:pPr>
            <a:endParaRPr lang="nl-NL" dirty="0"/>
          </a:p>
          <a:p>
            <a:pPr marL="457200" indent="0" fontAlgn="base">
              <a:spcBef>
                <a:spcPts val="0"/>
              </a:spcBef>
              <a:buNone/>
            </a:pPr>
            <a:r>
              <a:rPr lang="nl-NL" b="1" dirty="0"/>
              <a:t>Gebruiksrecht en toegangsvoorwaarden zijn duidelijk </a:t>
            </a:r>
            <a:r>
              <a:rPr lang="nl-NL" dirty="0"/>
              <a:t>– het leermateriaal is toegankelijk onder een licentie die toegang verleent zonder restricties zoals expliciete toestemming of afdracht van rechten. Indien materiaal niet volledig open is, wordt expliciet vermeld onder welke voorwaarden toegang mogelijk is. </a:t>
            </a:r>
          </a:p>
          <a:p>
            <a:pPr marL="914400" indent="-457200">
              <a:spcBef>
                <a:spcPts val="0"/>
              </a:spcBef>
              <a:buAutoNum type="arabicPeriod"/>
            </a:pPr>
            <a:endParaRPr lang="nl-NL" dirty="0"/>
          </a:p>
          <a:p>
            <a:pPr marL="457200" indent="0" fontAlgn="base">
              <a:spcBef>
                <a:spcPts val="0"/>
              </a:spcBef>
              <a:buNone/>
            </a:pPr>
            <a:r>
              <a:rPr lang="nl-NL" b="1" dirty="0"/>
              <a:t>Duurzame beschikbaarheid </a:t>
            </a:r>
            <a:r>
              <a:rPr lang="nl-NL" dirty="0"/>
              <a:t>– er is vermeld hoe het leermateriaal duurzaam beheerd en onderhouden of verwijderd wordt.</a:t>
            </a:r>
            <a:r>
              <a:rPr lang="nl-NL" b="1" dirty="0"/>
              <a:t> </a:t>
            </a:r>
            <a:r>
              <a:rPr lang="nl-NL" dirty="0"/>
              <a:t> </a:t>
            </a:r>
          </a:p>
          <a:p>
            <a:pPr marL="0" indent="0" fontAlgn="base">
              <a:buNone/>
            </a:pPr>
            <a:endParaRPr lang="nl-NL"/>
          </a:p>
        </p:txBody>
      </p:sp>
      <p:sp>
        <p:nvSpPr>
          <p:cNvPr id="4" name="Titel 3">
            <a:extLst>
              <a:ext uri="{FF2B5EF4-FFF2-40B4-BE49-F238E27FC236}">
                <a16:creationId xmlns:a16="http://schemas.microsoft.com/office/drawing/2014/main" id="{E3A25251-38DE-7BB4-2007-A97C2F181ADD}"/>
              </a:ext>
            </a:extLst>
          </p:cNvPr>
          <p:cNvSpPr>
            <a:spLocks noGrp="1"/>
          </p:cNvSpPr>
          <p:nvPr>
            <p:ph type="title"/>
          </p:nvPr>
        </p:nvSpPr>
        <p:spPr>
          <a:xfrm>
            <a:off x="900000" y="901700"/>
            <a:ext cx="10720500" cy="553998"/>
          </a:xfrm>
        </p:spPr>
        <p:txBody>
          <a:bodyPr/>
          <a:lstStyle/>
          <a:p>
            <a:r>
              <a:rPr lang="nl-NL"/>
              <a:t>FAIR-principes – </a:t>
            </a:r>
            <a:r>
              <a:rPr lang="nl-NL" err="1"/>
              <a:t>Accessible</a:t>
            </a:r>
            <a:r>
              <a:rPr lang="nl-NL"/>
              <a:t> (Toegankelijk)</a:t>
            </a:r>
          </a:p>
        </p:txBody>
      </p:sp>
    </p:spTree>
    <p:extLst>
      <p:ext uri="{BB962C8B-B14F-4D97-AF65-F5344CB8AC3E}">
        <p14:creationId xmlns:p14="http://schemas.microsoft.com/office/powerpoint/2010/main" val="426958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5490A-0AF7-BAD1-20C6-570DE482EB40}"/>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29AD356-371E-3E65-127F-1B88855CFFBE}"/>
              </a:ext>
            </a:extLst>
          </p:cNvPr>
          <p:cNvSpPr>
            <a:spLocks noGrp="1"/>
          </p:cNvSpPr>
          <p:nvPr>
            <p:ph type="sldNum" sz="quarter" idx="10"/>
          </p:nvPr>
        </p:nvSpPr>
        <p:spPr/>
        <p:txBody>
          <a:bodyPr/>
          <a:lstStyle/>
          <a:p>
            <a:fld id="{51C5D536-50B7-4CE6-B44E-3B56F0A7BD1A}" type="slidenum">
              <a:rPr lang="nl-NL" smtClean="0"/>
              <a:pPr/>
              <a:t>8</a:t>
            </a:fld>
            <a:endParaRPr lang="nl-NL"/>
          </a:p>
        </p:txBody>
      </p:sp>
      <p:sp>
        <p:nvSpPr>
          <p:cNvPr id="3" name="Tijdelijke aanduiding voor tekst 2">
            <a:extLst>
              <a:ext uri="{FF2B5EF4-FFF2-40B4-BE49-F238E27FC236}">
                <a16:creationId xmlns:a16="http://schemas.microsoft.com/office/drawing/2014/main" id="{AFCC8B3F-3C3D-591A-4A8D-A41E9D0CFCC7}"/>
              </a:ext>
            </a:extLst>
          </p:cNvPr>
          <p:cNvSpPr>
            <a:spLocks noGrp="1"/>
          </p:cNvSpPr>
          <p:nvPr>
            <p:ph type="body" sz="quarter" idx="11"/>
          </p:nvPr>
        </p:nvSpPr>
        <p:spPr>
          <a:xfrm>
            <a:off x="399072" y="1851503"/>
            <a:ext cx="11387588" cy="4611189"/>
          </a:xfrm>
        </p:spPr>
        <p:txBody>
          <a:bodyPr vert="horz" lIns="0" tIns="0" rIns="0" bIns="0" rtlCol="0" anchor="t">
            <a:normAutofit/>
          </a:bodyPr>
          <a:lstStyle/>
          <a:p>
            <a:pPr marL="457200" indent="0" fontAlgn="base">
              <a:spcBef>
                <a:spcPts val="0"/>
              </a:spcBef>
              <a:buNone/>
            </a:pPr>
            <a:r>
              <a:rPr lang="nl-NL" b="1" dirty="0"/>
              <a:t>Duurzame toegang via open en algemeen geaccepteerde protocollen</a:t>
            </a:r>
            <a:r>
              <a:rPr lang="nl-NL" dirty="0"/>
              <a:t> zoals OAI-PMH, HTTPS en andere standaarden, zodat het leermateriaal breed toegankelijk is en </a:t>
            </a:r>
            <a:r>
              <a:rPr lang="nl-NL" dirty="0" err="1"/>
              <a:t>interoperabel</a:t>
            </a:r>
            <a:r>
              <a:rPr lang="nl-NL" dirty="0"/>
              <a:t> met andere systemen.  </a:t>
            </a:r>
          </a:p>
          <a:p>
            <a:pPr marL="457200" indent="0">
              <a:spcBef>
                <a:spcPts val="0"/>
              </a:spcBef>
              <a:buNone/>
            </a:pPr>
            <a:endParaRPr lang="nl-NL" dirty="0"/>
          </a:p>
          <a:p>
            <a:pPr marL="457200" indent="0" fontAlgn="base">
              <a:spcBef>
                <a:spcPts val="0"/>
              </a:spcBef>
              <a:buNone/>
            </a:pPr>
            <a:r>
              <a:rPr lang="nl-NL" b="1" dirty="0"/>
              <a:t>Gebruik van standaard bestandsformaten </a:t>
            </a:r>
            <a:r>
              <a:rPr lang="nl-NL" dirty="0"/>
              <a:t>– Leermateriaal wordt aangeboden in open en gangbare formaten zoals Office-programma's en XML, maar ook standaardformaten voor afbeeldingen en video's (commercieel </a:t>
            </a:r>
            <a:r>
              <a:rPr lang="nl-NL" dirty="0" err="1"/>
              <a:t>danwel</a:t>
            </a:r>
            <a:r>
              <a:rPr lang="nl-NL" dirty="0"/>
              <a:t> open). </a:t>
            </a:r>
          </a:p>
          <a:p>
            <a:pPr marL="457200" indent="0">
              <a:spcBef>
                <a:spcPts val="0"/>
              </a:spcBef>
              <a:buNone/>
            </a:pPr>
            <a:endParaRPr lang="nl-NL" dirty="0"/>
          </a:p>
          <a:p>
            <a:pPr marL="457200" indent="0" fontAlgn="base">
              <a:spcBef>
                <a:spcPts val="0"/>
              </a:spcBef>
              <a:buNone/>
            </a:pPr>
            <a:r>
              <a:rPr lang="nl-NL" b="1" dirty="0"/>
              <a:t>Platformonafhankelijkheid </a:t>
            </a:r>
            <a:r>
              <a:rPr lang="nl-NL" dirty="0"/>
              <a:t>- Leermateriaal moet toegankelijk zijn op verschillende systemen (LMS, mobiele apps, webbrowsers).  </a:t>
            </a:r>
          </a:p>
          <a:p>
            <a:pPr marL="0" indent="0" fontAlgn="base">
              <a:buNone/>
            </a:pPr>
            <a:endParaRPr lang="nl-NL"/>
          </a:p>
          <a:p>
            <a:pPr marL="0" indent="0" fontAlgn="base">
              <a:buNone/>
            </a:pPr>
            <a:endParaRPr lang="nl-NL"/>
          </a:p>
        </p:txBody>
      </p:sp>
      <p:sp>
        <p:nvSpPr>
          <p:cNvPr id="4" name="Titel 3">
            <a:extLst>
              <a:ext uri="{FF2B5EF4-FFF2-40B4-BE49-F238E27FC236}">
                <a16:creationId xmlns:a16="http://schemas.microsoft.com/office/drawing/2014/main" id="{9A8BF2DA-C665-463B-3FDE-3257554E6951}"/>
              </a:ext>
            </a:extLst>
          </p:cNvPr>
          <p:cNvSpPr>
            <a:spLocks noGrp="1"/>
          </p:cNvSpPr>
          <p:nvPr>
            <p:ph type="title"/>
          </p:nvPr>
        </p:nvSpPr>
        <p:spPr>
          <a:xfrm>
            <a:off x="900000" y="901700"/>
            <a:ext cx="11158650" cy="1107996"/>
          </a:xfrm>
        </p:spPr>
        <p:txBody>
          <a:bodyPr/>
          <a:lstStyle/>
          <a:p>
            <a:r>
              <a:rPr lang="nl-NL"/>
              <a:t>FAIR-principes – </a:t>
            </a:r>
            <a:r>
              <a:rPr lang="nl-NL" err="1"/>
              <a:t>Interoperable</a:t>
            </a:r>
            <a:r>
              <a:rPr lang="nl-NL"/>
              <a:t> (</a:t>
            </a:r>
            <a:r>
              <a:rPr lang="nl-NL" err="1"/>
              <a:t>Interoperabel</a:t>
            </a:r>
            <a:r>
              <a:rPr lang="nl-NL"/>
              <a:t>)</a:t>
            </a:r>
          </a:p>
        </p:txBody>
      </p:sp>
    </p:spTree>
    <p:extLst>
      <p:ext uri="{BB962C8B-B14F-4D97-AF65-F5344CB8AC3E}">
        <p14:creationId xmlns:p14="http://schemas.microsoft.com/office/powerpoint/2010/main" val="560235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100D6-8085-C0C4-FF8D-21B23DB30A44}"/>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CE746BD2-DD4C-617F-6CE4-3B75B1AE7669}"/>
              </a:ext>
            </a:extLst>
          </p:cNvPr>
          <p:cNvSpPr>
            <a:spLocks noGrp="1"/>
          </p:cNvSpPr>
          <p:nvPr>
            <p:ph type="sldNum" sz="quarter" idx="10"/>
          </p:nvPr>
        </p:nvSpPr>
        <p:spPr/>
        <p:txBody>
          <a:bodyPr/>
          <a:lstStyle/>
          <a:p>
            <a:fld id="{51C5D536-50B7-4CE6-B44E-3B56F0A7BD1A}" type="slidenum">
              <a:rPr lang="nl-NL" smtClean="0"/>
              <a:pPr/>
              <a:t>9</a:t>
            </a:fld>
            <a:endParaRPr lang="nl-NL"/>
          </a:p>
        </p:txBody>
      </p:sp>
      <p:sp>
        <p:nvSpPr>
          <p:cNvPr id="3" name="Tijdelijke aanduiding voor tekst 2">
            <a:extLst>
              <a:ext uri="{FF2B5EF4-FFF2-40B4-BE49-F238E27FC236}">
                <a16:creationId xmlns:a16="http://schemas.microsoft.com/office/drawing/2014/main" id="{7C330D3F-B282-7469-72C8-1883EE636D74}"/>
              </a:ext>
            </a:extLst>
          </p:cNvPr>
          <p:cNvSpPr>
            <a:spLocks noGrp="1"/>
          </p:cNvSpPr>
          <p:nvPr>
            <p:ph type="body" sz="quarter" idx="11"/>
          </p:nvPr>
        </p:nvSpPr>
        <p:spPr>
          <a:xfrm>
            <a:off x="12854" y="1715805"/>
            <a:ext cx="11596354" cy="4945215"/>
          </a:xfrm>
        </p:spPr>
        <p:txBody>
          <a:bodyPr vert="horz" lIns="0" tIns="0" rIns="0" bIns="0" rtlCol="0" anchor="t">
            <a:noAutofit/>
          </a:bodyPr>
          <a:lstStyle/>
          <a:p>
            <a:pPr marL="457200" indent="0" fontAlgn="base">
              <a:lnSpc>
                <a:spcPct val="120000"/>
              </a:lnSpc>
              <a:spcBef>
                <a:spcPts val="0"/>
              </a:spcBef>
              <a:buNone/>
            </a:pPr>
            <a:r>
              <a:rPr lang="nl-NL" sz="1800" b="1" dirty="0"/>
              <a:t>Duidelijke licentie-informatie </a:t>
            </a:r>
            <a:r>
              <a:rPr lang="nl-NL" sz="1800" dirty="0"/>
              <a:t>– Elk leermateriaal is voorzien van een duidelijke licentie, waarmee inzichtelijk wordt gemaakt welk hergebruik en welke bewerkingen zijn toegestaan. </a:t>
            </a:r>
          </a:p>
          <a:p>
            <a:pPr marL="457200" indent="0">
              <a:lnSpc>
                <a:spcPct val="120000"/>
              </a:lnSpc>
              <a:spcBef>
                <a:spcPts val="0"/>
              </a:spcBef>
              <a:buNone/>
            </a:pPr>
            <a:endParaRPr lang="nl-NL" sz="1800" dirty="0"/>
          </a:p>
          <a:p>
            <a:pPr marL="457200" indent="0" fontAlgn="base">
              <a:lnSpc>
                <a:spcPct val="120000"/>
              </a:lnSpc>
              <a:spcBef>
                <a:spcPts val="0"/>
              </a:spcBef>
              <a:buNone/>
            </a:pPr>
            <a:r>
              <a:rPr lang="nl-NL" sz="1800" b="1" dirty="0"/>
              <a:t>Beschikbaar in bewerkbare formaten </a:t>
            </a:r>
            <a:r>
              <a:rPr lang="nl-NL" sz="1800" dirty="0"/>
              <a:t>– Leermateriaal wordt aangeboden in open formaten die breed ondersteund worden, en aanpassingen en hergebruik door docenten en studenten vergemakkelijken. </a:t>
            </a:r>
          </a:p>
          <a:p>
            <a:pPr marL="457200" indent="0">
              <a:lnSpc>
                <a:spcPct val="120000"/>
              </a:lnSpc>
              <a:spcBef>
                <a:spcPts val="0"/>
              </a:spcBef>
              <a:buNone/>
            </a:pPr>
            <a:endParaRPr lang="nl-NL" sz="1800" dirty="0"/>
          </a:p>
          <a:p>
            <a:pPr marL="457200" indent="0" fontAlgn="base">
              <a:lnSpc>
                <a:spcPct val="120000"/>
              </a:lnSpc>
              <a:spcBef>
                <a:spcPts val="0"/>
              </a:spcBef>
              <a:buNone/>
            </a:pPr>
            <a:r>
              <a:rPr lang="nl-NL" sz="1800" b="1" err="1"/>
              <a:t>Modulariteit</a:t>
            </a:r>
            <a:r>
              <a:rPr lang="nl-NL" sz="1800" b="1" dirty="0"/>
              <a:t> </a:t>
            </a:r>
            <a:r>
              <a:rPr lang="nl-NL" sz="1800" dirty="0"/>
              <a:t>- Leermateriaal is opgedeeld in vindbare kleinere, herbruikbare modules. Dit vergemakkelijkt hergebruik in verschillende contexten en leeromgevingen. </a:t>
            </a:r>
          </a:p>
          <a:p>
            <a:pPr marL="457200" indent="0">
              <a:lnSpc>
                <a:spcPct val="120000"/>
              </a:lnSpc>
              <a:spcBef>
                <a:spcPts val="0"/>
              </a:spcBef>
              <a:buNone/>
            </a:pPr>
            <a:endParaRPr lang="nl-NL" sz="1800" dirty="0"/>
          </a:p>
          <a:p>
            <a:pPr marL="457200" indent="0" fontAlgn="base">
              <a:lnSpc>
                <a:spcPct val="120000"/>
              </a:lnSpc>
              <a:spcBef>
                <a:spcPts val="0"/>
              </a:spcBef>
              <a:buNone/>
            </a:pPr>
            <a:r>
              <a:rPr lang="nl-NL" sz="1800" b="1" dirty="0"/>
              <a:t>Rijke context en didactische metadata </a:t>
            </a:r>
            <a:r>
              <a:rPr lang="nl-NL" sz="1800" dirty="0"/>
              <a:t>– Leermateriaal bevat voldoende contextuele informatie (zoals leerdoelen / leeruitkomsten) over hoe en in welke situaties het effectief kan worden gebruikt. </a:t>
            </a:r>
          </a:p>
          <a:p>
            <a:pPr marL="457200" indent="0">
              <a:lnSpc>
                <a:spcPct val="120000"/>
              </a:lnSpc>
              <a:spcBef>
                <a:spcPts val="0"/>
              </a:spcBef>
              <a:buNone/>
            </a:pPr>
            <a:endParaRPr lang="nl-NL" sz="1800" dirty="0"/>
          </a:p>
          <a:p>
            <a:pPr marL="457200" indent="0" fontAlgn="base">
              <a:lnSpc>
                <a:spcPct val="120000"/>
              </a:lnSpc>
              <a:spcBef>
                <a:spcPts val="0"/>
              </a:spcBef>
              <a:buNone/>
            </a:pPr>
            <a:r>
              <a:rPr lang="nl-NL" sz="1800" b="1" dirty="0"/>
              <a:t>Documentatie over herkomst en wijzigingen </a:t>
            </a:r>
            <a:r>
              <a:rPr lang="nl-NL" sz="1800" dirty="0"/>
              <a:t>– Er wordt gepubliceerd en bijgehouden wie het </a:t>
            </a:r>
          </a:p>
          <a:p>
            <a:pPr marL="457200" indent="0">
              <a:lnSpc>
                <a:spcPct val="120000"/>
              </a:lnSpc>
              <a:spcBef>
                <a:spcPts val="0"/>
              </a:spcBef>
              <a:buNone/>
            </a:pPr>
            <a:r>
              <a:rPr lang="nl-NL" sz="1800" dirty="0"/>
              <a:t>materiaal heeft gemaakt en wanneer het is bijgewerkt. </a:t>
            </a:r>
            <a:endParaRPr lang="nl-NL" sz="1800"/>
          </a:p>
        </p:txBody>
      </p:sp>
      <p:sp>
        <p:nvSpPr>
          <p:cNvPr id="4" name="Titel 3">
            <a:extLst>
              <a:ext uri="{FF2B5EF4-FFF2-40B4-BE49-F238E27FC236}">
                <a16:creationId xmlns:a16="http://schemas.microsoft.com/office/drawing/2014/main" id="{1402C1DE-3650-4CFF-BCA8-C2E5C3556D7C}"/>
              </a:ext>
            </a:extLst>
          </p:cNvPr>
          <p:cNvSpPr>
            <a:spLocks noGrp="1"/>
          </p:cNvSpPr>
          <p:nvPr>
            <p:ph type="title"/>
          </p:nvPr>
        </p:nvSpPr>
        <p:spPr>
          <a:xfrm>
            <a:off x="900000" y="901700"/>
            <a:ext cx="11158650" cy="553998"/>
          </a:xfrm>
        </p:spPr>
        <p:txBody>
          <a:bodyPr/>
          <a:lstStyle/>
          <a:p>
            <a:r>
              <a:rPr lang="nl-NL"/>
              <a:t>FAIR-principes – </a:t>
            </a:r>
            <a:r>
              <a:rPr lang="nl-NL" err="1"/>
              <a:t>Reusable</a:t>
            </a:r>
            <a:r>
              <a:rPr lang="nl-NL"/>
              <a:t> (Herbruikbaar)</a:t>
            </a:r>
          </a:p>
        </p:txBody>
      </p:sp>
    </p:spTree>
    <p:extLst>
      <p:ext uri="{BB962C8B-B14F-4D97-AF65-F5344CB8AC3E}">
        <p14:creationId xmlns:p14="http://schemas.microsoft.com/office/powerpoint/2010/main" val="4042108918"/>
      </p:ext>
    </p:extLst>
  </p:cSld>
  <p:clrMapOvr>
    <a:masterClrMapping/>
  </p:clrMapOvr>
</p:sld>
</file>

<file path=ppt/theme/theme1.xml><?xml version="1.0" encoding="utf-8"?>
<a:theme xmlns:a="http://schemas.openxmlformats.org/drawingml/2006/main" name="Npuls wit">
  <a:themeElements>
    <a:clrScheme name="Npuls PP wit">
      <a:dk1>
        <a:srgbClr val="000000"/>
      </a:dk1>
      <a:lt1>
        <a:srgbClr val="FFFFFF"/>
      </a:lt1>
      <a:dk2>
        <a:srgbClr val="DD784B"/>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Npuls presentatie 2024.pptx" id="{17DA9F54-090A-447F-A8AA-E86E0BB84DEF}" vid="{039621A9-82FE-4C0A-8B3A-68302378E6EF}"/>
    </a:ext>
  </a:extLst>
</a:theme>
</file>

<file path=ppt/theme/theme2.xml><?xml version="1.0" encoding="utf-8"?>
<a:theme xmlns:a="http://schemas.openxmlformats.org/drawingml/2006/main" name="Npuls roze">
  <a:themeElements>
    <a:clrScheme name="Npuls PP roze">
      <a:dk1>
        <a:srgbClr val="000000"/>
      </a:dk1>
      <a:lt1>
        <a:srgbClr val="F4D9DC"/>
      </a:lt1>
      <a:dk2>
        <a:srgbClr val="DD784B"/>
      </a:dk2>
      <a:lt2>
        <a:srgbClr val="F4D9DC"/>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Npuls presentatie 2024.pptx" id="{17DA9F54-090A-447F-A8AA-E86E0BB84DEF}" vid="{296A9A28-494E-4B5A-BAE3-4B9447D41206}"/>
    </a:ext>
  </a:extLst>
</a:theme>
</file>

<file path=ppt/theme/theme3.xml><?xml version="1.0" encoding="utf-8"?>
<a:theme xmlns:a="http://schemas.openxmlformats.org/drawingml/2006/main" name="Npuls oranje">
  <a:themeElements>
    <a:clrScheme name="Npuls PP oranje">
      <a:dk1>
        <a:srgbClr val="FFFFFF"/>
      </a:dk1>
      <a:lt1>
        <a:srgbClr val="DD784B"/>
      </a:lt1>
      <a:dk2>
        <a:srgbClr val="231F20"/>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Npuls presentatie 2024.pptx" id="{17DA9F54-090A-447F-A8AA-E86E0BB84DEF}" vid="{A8877AE5-ECD6-4837-BD93-F7533F714DE6}"/>
    </a:ext>
  </a:extLst>
</a:theme>
</file>

<file path=ppt/theme/theme4.xml><?xml version="1.0" encoding="utf-8"?>
<a:theme xmlns:a="http://schemas.openxmlformats.org/drawingml/2006/main" name="Npuls blauw">
  <a:themeElements>
    <a:clrScheme name="Aangepast 5">
      <a:dk1>
        <a:srgbClr val="FFFFFF"/>
      </a:dk1>
      <a:lt1>
        <a:srgbClr val="3D68EC"/>
      </a:lt1>
      <a:dk2>
        <a:srgbClr val="F4D9DC"/>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Npuls presentatie 2024.pptx" id="{17DA9F54-090A-447F-A8AA-E86E0BB84DEF}" vid="{48F2F4BE-1CAC-4274-BB27-FAF32EB45CD9}"/>
    </a:ext>
  </a:extLst>
</a:theme>
</file>

<file path=ppt/theme/theme5.xml><?xml version="1.0" encoding="utf-8"?>
<a:theme xmlns:a="http://schemas.openxmlformats.org/drawingml/2006/main" name="Npuls geel">
  <a:themeElements>
    <a:clrScheme name="Aangepast 1">
      <a:dk1>
        <a:srgbClr val="231F20"/>
      </a:dk1>
      <a:lt1>
        <a:srgbClr val="231F20"/>
      </a:lt1>
      <a:dk2>
        <a:srgbClr val="231F20"/>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err="1">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Npuls presentatie 2024.pptx" id="{17DA9F54-090A-447F-A8AA-E86E0BB84DEF}" vid="{EDEDB81C-128E-4EAA-9E03-6A670D02E228}"/>
    </a:ext>
  </a:extLst>
</a:theme>
</file>

<file path=ppt/theme/theme6.xml><?xml version="1.0" encoding="utf-8"?>
<a:theme xmlns:a="http://schemas.openxmlformats.org/drawingml/2006/main" name="Tips">
  <a:themeElements>
    <a:clrScheme name="Npuls PP wit">
      <a:dk1>
        <a:srgbClr val="000000"/>
      </a:dk1>
      <a:lt1>
        <a:srgbClr val="FFFFFF"/>
      </a:lt1>
      <a:dk2>
        <a:srgbClr val="DD784B"/>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puls presentatie 2024.pptx" id="{17DA9F54-090A-447F-A8AA-E86E0BB84DEF}" vid="{3937AA9C-191D-4B3D-A995-9DB849B59A0C}"/>
    </a:ext>
  </a:extLst>
</a:theme>
</file>

<file path=ppt/theme/theme7.xml><?xml version="1.0" encoding="utf-8"?>
<a:theme xmlns:a="http://schemas.openxmlformats.org/drawingml/2006/main" name="Office Theme">
  <a:themeElements>
    <a:clrScheme name="Npuls PP wit">
      <a:dk1>
        <a:srgbClr val="000000"/>
      </a:dk1>
      <a:lt1>
        <a:srgbClr val="FFFFFF"/>
      </a:lt1>
      <a:dk2>
        <a:srgbClr val="DD784B"/>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Kantoorthema">
  <a:themeElements>
    <a:clrScheme name="Npuls PP wit">
      <a:dk1>
        <a:srgbClr val="000000"/>
      </a:dk1>
      <a:lt1>
        <a:srgbClr val="FFFFFF"/>
      </a:lt1>
      <a:dk2>
        <a:srgbClr val="DD784B"/>
      </a:dk2>
      <a:lt2>
        <a:srgbClr val="FFFFFF"/>
      </a:lt2>
      <a:accent1>
        <a:srgbClr val="DD784B"/>
      </a:accent1>
      <a:accent2>
        <a:srgbClr val="231F20"/>
      </a:accent2>
      <a:accent3>
        <a:srgbClr val="F4D9DC"/>
      </a:accent3>
      <a:accent4>
        <a:srgbClr val="3D68EC"/>
      </a:accent4>
      <a:accent5>
        <a:srgbClr val="F4D74B"/>
      </a:accent5>
      <a:accent6>
        <a:srgbClr val="00AF81"/>
      </a:accent6>
      <a:hlink>
        <a:srgbClr val="DD784A"/>
      </a:hlink>
      <a:folHlink>
        <a:srgbClr val="DD784A"/>
      </a:folHlink>
    </a:clrScheme>
    <a:fontScheme name="Npuls PP">
      <a:majorFont>
        <a:latin typeface="General Sans Semibold"/>
        <a:ea typeface=""/>
        <a:cs typeface=""/>
      </a:majorFont>
      <a:minorFont>
        <a:latin typeface="General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e4246f7-d817-4834-b1da-575b7d393314">
      <Terms xmlns="http://schemas.microsoft.com/office/infopath/2007/PartnerControls"/>
    </lcf76f155ced4ddcb4097134ff3c332f>
    <TaxCatchAll xmlns="416232b8-761f-41f2-8c92-b243b1a5e90b" xsi:nil="true"/>
    <SharedWithUsers xmlns="416232b8-761f-41f2-8c92-b243b1a5e90b">
      <UserInfo>
        <DisplayName>Lara Slaats</DisplayName>
        <AccountId>133</AccountId>
        <AccountType/>
      </UserInfo>
      <UserInfo>
        <DisplayName>Michel Jansen</DisplayName>
        <AccountId>134</AccountId>
        <AccountType/>
      </UserInfo>
      <UserInfo>
        <DisplayName>Jenny de Werk</DisplayName>
        <AccountId>135</AccountId>
        <AccountType/>
      </UserInfo>
      <UserInfo>
        <DisplayName>Martine Teirlinck</DisplayName>
        <AccountId>136</AccountId>
        <AccountType/>
      </UserInfo>
      <UserInfo>
        <DisplayName>John Walker</DisplayName>
        <AccountId>213</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256932D066E3347A094FCD988665BA4" ma:contentTypeVersion="17" ma:contentTypeDescription="Een nieuw document maken." ma:contentTypeScope="" ma:versionID="350bf86477d7c758b2b1df094df746d9">
  <xsd:schema xmlns:xsd="http://www.w3.org/2001/XMLSchema" xmlns:xs="http://www.w3.org/2001/XMLSchema" xmlns:p="http://schemas.microsoft.com/office/2006/metadata/properties" xmlns:ns2="0e4246f7-d817-4834-b1da-575b7d393314" xmlns:ns3="416232b8-761f-41f2-8c92-b243b1a5e90b" targetNamespace="http://schemas.microsoft.com/office/2006/metadata/properties" ma:root="true" ma:fieldsID="5c714e1bfcffe2de211b9a937b41abd5" ns2:_="" ns3:_="">
    <xsd:import namespace="0e4246f7-d817-4834-b1da-575b7d393314"/>
    <xsd:import namespace="416232b8-761f-41f2-8c92-b243b1a5e90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4246f7-d817-4834-b1da-575b7d3933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c6f371a7-af1e-4863-b830-9db92276c562"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16232b8-761f-41f2-8c92-b243b1a5e90b"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15" nillable="true" ma:displayName="Taxonomy Catch All Column" ma:hidden="true" ma:list="{84244d5e-1d7d-459f-833b-5f96081d92bb}" ma:internalName="TaxCatchAll" ma:showField="CatchAllData" ma:web="416232b8-761f-41f2-8c92-b243b1a5e90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B70147-3ECB-42E3-8EF9-2E8D64C0F5E7}">
  <ds:schemaRefs>
    <ds:schemaRef ds:uri="http://schemas.microsoft.com/sharepoint/v3/contenttype/forms"/>
  </ds:schemaRefs>
</ds:datastoreItem>
</file>

<file path=customXml/itemProps2.xml><?xml version="1.0" encoding="utf-8"?>
<ds:datastoreItem xmlns:ds="http://schemas.openxmlformats.org/officeDocument/2006/customXml" ds:itemID="{98D8C7F5-456F-437B-81D7-F1E49D7B1A0C}">
  <ds:schemaRefs>
    <ds:schemaRef ds:uri="http://schemas.microsoft.com/office/2006/metadata/properties"/>
    <ds:schemaRef ds:uri="http://schemas.microsoft.com/office/2006/documentManagement/types"/>
    <ds:schemaRef ds:uri="http://purl.org/dc/dcmitype/"/>
    <ds:schemaRef ds:uri="0e4246f7-d817-4834-b1da-575b7d393314"/>
    <ds:schemaRef ds:uri="416232b8-761f-41f2-8c92-b243b1a5e90b"/>
    <ds:schemaRef ds:uri="http://www.w3.org/XML/1998/namespace"/>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F9829E6D-226E-401D-98A3-C70D7BE317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4246f7-d817-4834-b1da-575b7d393314"/>
    <ds:schemaRef ds:uri="416232b8-761f-41f2-8c92-b243b1a5e9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Npuls PPT template 2024</Template>
  <TotalTime>0</TotalTime>
  <Words>799</Words>
  <Application>Microsoft Office PowerPoint</Application>
  <PresentationFormat>Breedbeeld</PresentationFormat>
  <Paragraphs>93</Paragraphs>
  <Slides>12</Slides>
  <Notes>0</Notes>
  <HiddenSlides>0</HiddenSlides>
  <MMClips>0</MMClips>
  <ScaleCrop>false</ScaleCrop>
  <HeadingPairs>
    <vt:vector size="4" baseType="variant">
      <vt:variant>
        <vt:lpstr>Thema</vt:lpstr>
      </vt:variant>
      <vt:variant>
        <vt:i4>6</vt:i4>
      </vt:variant>
      <vt:variant>
        <vt:lpstr>Diatitels</vt:lpstr>
      </vt:variant>
      <vt:variant>
        <vt:i4>12</vt:i4>
      </vt:variant>
    </vt:vector>
  </HeadingPairs>
  <TitlesOfParts>
    <vt:vector size="18" baseType="lpstr">
      <vt:lpstr>Npuls wit</vt:lpstr>
      <vt:lpstr>Npuls roze</vt:lpstr>
      <vt:lpstr>Npuls oranje</vt:lpstr>
      <vt:lpstr>Npuls blauw</vt:lpstr>
      <vt:lpstr>Npuls geel</vt:lpstr>
      <vt:lpstr>Tips</vt:lpstr>
      <vt:lpstr>FAIR enough</vt:lpstr>
      <vt:lpstr>Digitalisering</vt:lpstr>
      <vt:lpstr>Waarom?</vt:lpstr>
      <vt:lpstr>PowerPoint-presentatie</vt:lpstr>
      <vt:lpstr>FAIR-principes voor leermateriaal</vt:lpstr>
      <vt:lpstr>FAIR-principes – Findable (Vindbaar)</vt:lpstr>
      <vt:lpstr>FAIR-principes – Accessible (Toegankelijk)</vt:lpstr>
      <vt:lpstr>FAIR-principes – Interoperable (Interoperabel)</vt:lpstr>
      <vt:lpstr>FAIR-principes – Reusable (Herbruikbaar)</vt:lpstr>
      <vt:lpstr>Voorbeelden / vraagstukken</vt:lpstr>
      <vt:lpstr>Aan de slag</vt:lpstr>
      <vt:lpstr>Reflectie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Suzanne Unck</dc:creator>
  <cp:lastModifiedBy>Suzanne Unck</cp:lastModifiedBy>
  <cp:revision>311</cp:revision>
  <dcterms:created xsi:type="dcterms:W3CDTF">2025-02-04T10:12:18Z</dcterms:created>
  <dcterms:modified xsi:type="dcterms:W3CDTF">2025-11-12T09:12:00Z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0x010100C256932D066E3347A094FCD988665BA4</vt:lpwstr>
  </property>
  <property fmtid="{D5CDD505-2E9C-101B-9397-08002B2CF9AE}" pid="3" name="MediaServiceImageTags">
    <vt:lpwstr/>
  </property>
  <property fmtid="{D5CDD505-2E9C-101B-9397-08002B2CF9AE}" pid="4" name="Order">
    <vt:r8>402400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