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45" d="100"/>
          <a:sy n="145" d="100"/>
        </p:scale>
        <p:origin x="114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jan de Ruiter" userId="5d7c516b-9dcd-41a8-99d3-54425d29895b" providerId="ADAL" clId="{D894CC02-61A2-4ED0-BEE9-662A7743BCE6}"/>
    <pc:docChg chg="modSld">
      <pc:chgData name="Gerjan de Ruiter" userId="5d7c516b-9dcd-41a8-99d3-54425d29895b" providerId="ADAL" clId="{D894CC02-61A2-4ED0-BEE9-662A7743BCE6}" dt="2022-09-05T12:23:39.070" v="22" actId="20577"/>
      <pc:docMkLst>
        <pc:docMk/>
      </pc:docMkLst>
      <pc:sldChg chg="modSp mod">
        <pc:chgData name="Gerjan de Ruiter" userId="5d7c516b-9dcd-41a8-99d3-54425d29895b" providerId="ADAL" clId="{D894CC02-61A2-4ED0-BEE9-662A7743BCE6}" dt="2022-09-05T12:23:39.070" v="22" actId="20577"/>
        <pc:sldMkLst>
          <pc:docMk/>
          <pc:sldMk cId="4159768415" sldId="256"/>
        </pc:sldMkLst>
        <pc:spChg chg="mod">
          <ac:chgData name="Gerjan de Ruiter" userId="5d7c516b-9dcd-41a8-99d3-54425d29895b" providerId="ADAL" clId="{D894CC02-61A2-4ED0-BEE9-662A7743BCE6}" dt="2022-09-05T12:23:39.070" v="22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0EB354AA-9EBD-42C3-B49F-5D7145FED413}"/>
    <pc:docChg chg="modSld">
      <pc:chgData name="Marieke Drabbe" userId="b9b1a049-6b87-453c-9d4e-1b3ea0ffd634" providerId="ADAL" clId="{0EB354AA-9EBD-42C3-B49F-5D7145FED413}" dt="2021-08-29T15:25:09.554" v="33" actId="20577"/>
      <pc:docMkLst>
        <pc:docMk/>
      </pc:docMkLst>
      <pc:sldChg chg="addSp delSp modSp mod">
        <pc:chgData name="Marieke Drabbe" userId="b9b1a049-6b87-453c-9d4e-1b3ea0ffd634" providerId="ADAL" clId="{0EB354AA-9EBD-42C3-B49F-5D7145FED413}" dt="2021-08-29T15:25:09.554" v="33" actId="20577"/>
        <pc:sldMkLst>
          <pc:docMk/>
          <pc:sldMk cId="4159768415" sldId="256"/>
        </pc:sldMkLst>
        <pc:spChg chg="mod">
          <ac:chgData name="Marieke Drabbe" userId="b9b1a049-6b87-453c-9d4e-1b3ea0ffd634" providerId="ADAL" clId="{0EB354AA-9EBD-42C3-B49F-5D7145FED413}" dt="2021-07-29T19:34:52.773" v="9" actId="14100"/>
          <ac:spMkLst>
            <pc:docMk/>
            <pc:sldMk cId="4159768415" sldId="256"/>
            <ac:spMk id="4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4:59.822" v="11" actId="207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16.713" v="17" actId="404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25.269" v="19" actId="20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37.366" v="21" actId="20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42.110" v="23" actId="207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47.330" v="25" actId="207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57.945" v="26" actId="1076"/>
          <ac:spMkLst>
            <pc:docMk/>
            <pc:sldMk cId="4159768415" sldId="256"/>
            <ac:spMk id="12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8-29T15:25:09.554" v="33" actId="20577"/>
          <ac:spMkLst>
            <pc:docMk/>
            <pc:sldMk cId="4159768415" sldId="256"/>
            <ac:spMk id="17" creationId="{00000000-0000-0000-0000-000000000000}"/>
          </ac:spMkLst>
        </pc:spChg>
        <pc:picChg chg="del">
          <ac:chgData name="Marieke Drabbe" userId="b9b1a049-6b87-453c-9d4e-1b3ea0ffd634" providerId="ADAL" clId="{0EB354AA-9EBD-42C3-B49F-5D7145FED413}" dt="2021-07-29T19:34:11.682" v="2" actId="478"/>
          <ac:picMkLst>
            <pc:docMk/>
            <pc:sldMk cId="4159768415" sldId="256"/>
            <ac:picMk id="2" creationId="{852519C6-7DE6-4F2F-8EB1-2FC34B64C4BE}"/>
          </ac:picMkLst>
        </pc:picChg>
        <pc:picChg chg="del">
          <ac:chgData name="Marieke Drabbe" userId="b9b1a049-6b87-453c-9d4e-1b3ea0ffd634" providerId="ADAL" clId="{0EB354AA-9EBD-42C3-B49F-5D7145FED413}" dt="2021-07-29T19:34:10.903" v="1" actId="478"/>
          <ac:picMkLst>
            <pc:docMk/>
            <pc:sldMk cId="4159768415" sldId="256"/>
            <ac:picMk id="3" creationId="{00000000-0000-0000-0000-000000000000}"/>
          </ac:picMkLst>
        </pc:picChg>
        <pc:picChg chg="add mod">
          <ac:chgData name="Marieke Drabbe" userId="b9b1a049-6b87-453c-9d4e-1b3ea0ffd634" providerId="ADAL" clId="{0EB354AA-9EBD-42C3-B49F-5D7145FED413}" dt="2021-07-29T19:34:15.238" v="4" actId="1076"/>
          <ac:picMkLst>
            <pc:docMk/>
            <pc:sldMk cId="4159768415" sldId="256"/>
            <ac:picMk id="25" creationId="{FE0CF2C9-3C67-4C8F-AE9C-61CB763BFA40}"/>
          </ac:picMkLst>
        </pc:picChg>
        <pc:picChg chg="del">
          <ac:chgData name="Marieke Drabbe" userId="b9b1a049-6b87-453c-9d4e-1b3ea0ffd634" providerId="ADAL" clId="{0EB354AA-9EBD-42C3-B49F-5D7145FED413}" dt="2021-07-29T19:34:10.411" v="0" actId="478"/>
          <ac:picMkLst>
            <pc:docMk/>
            <pc:sldMk cId="4159768415" sldId="256"/>
            <ac:picMk id="1028" creationId="{00000000-0000-0000-0000-000000000000}"/>
          </ac:picMkLst>
        </pc:picChg>
      </pc:sldChg>
    </pc:docChg>
  </pc:docChgLst>
  <pc:docChgLst>
    <pc:chgData name="Pascalle Cup" userId="abbe84a0-611b-406e-b251-e8b4b71c069a" providerId="ADAL" clId="{DAC15CCC-590E-4658-BDD7-418900BCEAA6}"/>
    <pc:docChg chg="custSel modSld">
      <pc:chgData name="Pascalle Cup" userId="abbe84a0-611b-406e-b251-e8b4b71c069a" providerId="ADAL" clId="{DAC15CCC-590E-4658-BDD7-418900BCEAA6}" dt="2022-06-16T14:31:20.195" v="125" actId="20577"/>
      <pc:docMkLst>
        <pc:docMk/>
      </pc:docMkLst>
      <pc:sldChg chg="modSp mod">
        <pc:chgData name="Pascalle Cup" userId="abbe84a0-611b-406e-b251-e8b4b71c069a" providerId="ADAL" clId="{DAC15CCC-590E-4658-BDD7-418900BCEAA6}" dt="2022-06-16T14:31:20.195" v="125" actId="20577"/>
        <pc:sldMkLst>
          <pc:docMk/>
          <pc:sldMk cId="4159768415" sldId="256"/>
        </pc:sldMkLst>
        <pc:spChg chg="mod">
          <ac:chgData name="Pascalle Cup" userId="abbe84a0-611b-406e-b251-e8b4b71c069a" providerId="ADAL" clId="{DAC15CCC-590E-4658-BDD7-418900BCEAA6}" dt="2022-06-16T14:31:20.195" v="125" actId="2057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Pascalle Cup" userId="abbe84a0-611b-406e-b251-e8b4b71c069a" providerId="ADAL" clId="{DAC15CCC-590E-4658-BDD7-418900BCEAA6}" dt="2022-06-16T14:30:31.917" v="116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Pascalle Cup" userId="abbe84a0-611b-406e-b251-e8b4b71c069a" providerId="ADAL" clId="{DAC15CCC-590E-4658-BDD7-418900BCEAA6}" dt="2022-06-16T12:34:26.123" v="5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  <pc:docChgLst>
    <pc:chgData name="Valerie van den Berg" userId="b7f64057-db8e-423a-b2b5-100c21bc0b3b" providerId="ADAL" clId="{72B7FF42-9D19-4641-8B03-599D7DFCE03B}"/>
    <pc:docChg chg="undo custSel modSld">
      <pc:chgData name="Valerie van den Berg" userId="b7f64057-db8e-423a-b2b5-100c21bc0b3b" providerId="ADAL" clId="{72B7FF42-9D19-4641-8B03-599D7DFCE03B}" dt="2021-06-10T08:29:26.354" v="989" actId="20577"/>
      <pc:docMkLst>
        <pc:docMk/>
      </pc:docMkLst>
      <pc:sldChg chg="addSp delSp modSp mod">
        <pc:chgData name="Valerie van den Berg" userId="b7f64057-db8e-423a-b2b5-100c21bc0b3b" providerId="ADAL" clId="{72B7FF42-9D19-4641-8B03-599D7DFCE03B}" dt="2021-06-10T08:29:26.354" v="989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72B7FF42-9D19-4641-8B03-599D7DFCE03B}" dt="2021-05-27T10:39:20.702" v="45" actId="255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5-31T14:42:52.511" v="963" actId="2057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5-31T14:42:23.082" v="919" actId="2057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6-10T08:29:26.354" v="989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5-31T14:43:19.151" v="968" actId="255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5-31T14:43:26.150" v="969" actId="2711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5-27T14:25:27.189" v="144" actId="20577"/>
          <ac:spMkLst>
            <pc:docMk/>
            <pc:sldMk cId="4159768415" sldId="256"/>
            <ac:spMk id="17" creationId="{00000000-0000-0000-0000-000000000000}"/>
          </ac:spMkLst>
        </pc:spChg>
        <pc:picChg chg="add mod">
          <ac:chgData name="Valerie van den Berg" userId="b7f64057-db8e-423a-b2b5-100c21bc0b3b" providerId="ADAL" clId="{72B7FF42-9D19-4641-8B03-599D7DFCE03B}" dt="2021-05-27T10:40:54.581" v="55" actId="1076"/>
          <ac:picMkLst>
            <pc:docMk/>
            <pc:sldMk cId="4159768415" sldId="256"/>
            <ac:picMk id="2" creationId="{852519C6-7DE6-4F2F-8EB1-2FC34B64C4BE}"/>
          </ac:picMkLst>
        </pc:picChg>
        <pc:picChg chg="del">
          <ac:chgData name="Valerie van den Berg" userId="b7f64057-db8e-423a-b2b5-100c21bc0b3b" providerId="ADAL" clId="{72B7FF42-9D19-4641-8B03-599D7DFCE03B}" dt="2021-05-27T10:39:51.394" v="46" actId="478"/>
          <ac:picMkLst>
            <pc:docMk/>
            <pc:sldMk cId="4159768415" sldId="256"/>
            <ac:picMk id="18" creationId="{00000000-0000-0000-0000-000000000000}"/>
          </ac:picMkLst>
        </pc:picChg>
        <pc:picChg chg="mod">
          <ac:chgData name="Valerie van den Berg" userId="b7f64057-db8e-423a-b2b5-100c21bc0b3b" providerId="ADAL" clId="{72B7FF42-9D19-4641-8B03-599D7DFCE03B}" dt="2021-05-27T10:44:49.357" v="60" actId="1076"/>
          <ac:picMkLst>
            <pc:docMk/>
            <pc:sldMk cId="4159768415" sldId="256"/>
            <ac:picMk id="20" creationId="{00000000-0000-0000-0000-000000000000}"/>
          </ac:picMkLst>
        </pc:picChg>
        <pc:picChg chg="mod">
          <ac:chgData name="Valerie van den Berg" userId="b7f64057-db8e-423a-b2b5-100c21bc0b3b" providerId="ADAL" clId="{72B7FF42-9D19-4641-8B03-599D7DFCE03B}" dt="2021-05-27T10:41:00.483" v="56" actId="1076"/>
          <ac:picMkLst>
            <pc:docMk/>
            <pc:sldMk cId="4159768415" sldId="256"/>
            <ac:picMk id="21" creationId="{00000000-0000-0000-0000-000000000000}"/>
          </ac:picMkLst>
        </pc:picChg>
        <pc:picChg chg="add del mod">
          <ac:chgData name="Valerie van den Berg" userId="b7f64057-db8e-423a-b2b5-100c21bc0b3b" providerId="ADAL" clId="{72B7FF42-9D19-4641-8B03-599D7DFCE03B}" dt="2021-05-27T10:40:16.430" v="50" actId="478"/>
          <ac:picMkLst>
            <pc:docMk/>
            <pc:sldMk cId="4159768415" sldId="256"/>
            <ac:picMk id="1026" creationId="{7234897E-44DA-4EA1-98F5-AB05AE1EE5D8}"/>
          </ac:picMkLst>
        </pc:picChg>
      </pc:sldChg>
    </pc:docChg>
  </pc:docChgLst>
  <pc:docChgLst>
    <pc:chgData name="Pascalle Cup" userId="acdf420d-3d1b-463e-9173-44ff0cd1b36a" providerId="ADAL" clId="{1AE29010-A1E6-4EDC-9AB9-F12D68A99E9D}"/>
    <pc:docChg chg="modSld">
      <pc:chgData name="Pascalle Cup" userId="acdf420d-3d1b-463e-9173-44ff0cd1b36a" providerId="ADAL" clId="{1AE29010-A1E6-4EDC-9AB9-F12D68A99E9D}" dt="2021-06-16T14:23:19.469" v="97" actId="20577"/>
      <pc:docMkLst>
        <pc:docMk/>
      </pc:docMkLst>
      <pc:sldChg chg="modSp mod">
        <pc:chgData name="Pascalle Cup" userId="acdf420d-3d1b-463e-9173-44ff0cd1b36a" providerId="ADAL" clId="{1AE29010-A1E6-4EDC-9AB9-F12D68A99E9D}" dt="2021-06-16T14:23:19.469" v="97" actId="20577"/>
        <pc:sldMkLst>
          <pc:docMk/>
          <pc:sldMk cId="4159768415" sldId="256"/>
        </pc:sldMkLst>
        <pc:spChg chg="mod">
          <ac:chgData name="Pascalle Cup" userId="acdf420d-3d1b-463e-9173-44ff0cd1b36a" providerId="ADAL" clId="{1AE29010-A1E6-4EDC-9AB9-F12D68A99E9D}" dt="2021-06-16T14:23:19.469" v="97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Mariska Rouw" userId="872e8e21-2a92-4d2b-beaa-5207e885f335" providerId="ADAL" clId="{10E8F32B-B2EF-DB46-91E4-3023AD4F8C6F}"/>
    <pc:docChg chg="modSld">
      <pc:chgData name="Mariska Rouw" userId="872e8e21-2a92-4d2b-beaa-5207e885f335" providerId="ADAL" clId="{10E8F32B-B2EF-DB46-91E4-3023AD4F8C6F}" dt="2022-06-30T14:22:25.960" v="5" actId="20577"/>
      <pc:docMkLst>
        <pc:docMk/>
      </pc:docMkLst>
      <pc:sldChg chg="modSp mod">
        <pc:chgData name="Mariska Rouw" userId="872e8e21-2a92-4d2b-beaa-5207e885f335" providerId="ADAL" clId="{10E8F32B-B2EF-DB46-91E4-3023AD4F8C6F}" dt="2022-06-30T14:22:25.960" v="5" actId="20577"/>
        <pc:sldMkLst>
          <pc:docMk/>
          <pc:sldMk cId="4159768415" sldId="256"/>
        </pc:sldMkLst>
        <pc:spChg chg="mod">
          <ac:chgData name="Mariska Rouw" userId="872e8e21-2a92-4d2b-beaa-5207e885f335" providerId="ADAL" clId="{10E8F32B-B2EF-DB46-91E4-3023AD4F8C6F}" dt="2022-06-30T14:22:25.960" v="5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1" y="0"/>
            <a:ext cx="434352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32085" y="628869"/>
            <a:ext cx="3749701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De resultaten van een interview/enquête verwerken in een schema en toelichten in een verslag. 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resultaten uit je onderzoek omzetten naar advies.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advies formuleren dat past bij de ambities van de gemeente Tilburg.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36874" y="2112989"/>
            <a:ext cx="3744912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b="1" dirty="0">
                <a:ea typeface="Calibri" pitchFamily="34" charset="0"/>
                <a:cs typeface="Arial" panose="020B0604020202020204" pitchFamily="34" charset="0"/>
              </a:rPr>
              <a:t>Een verslag met daarin: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Het uitgewerkte analyse-schema op basis van jullie uitgevoerde  kwalitatieve en/ of kwantitatieve onderzoek</a:t>
            </a:r>
          </a:p>
          <a:p>
            <a:r>
              <a:rPr lang="nl-NL" sz="1200" b="1" dirty="0">
                <a:ea typeface="Calibri" pitchFamily="34" charset="0"/>
                <a:cs typeface="Arial" charset="0"/>
              </a:rPr>
              <a:t>Een advies op basis van: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een onderbouwing m.b.v. je theoretisch kader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Jullie advies bevat innovatieve en/of duurzame elementen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Jullie advies bevat trends en ontwikkelingen vanuit je specialisatie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26674" y="1048787"/>
            <a:ext cx="3500438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	</a:t>
            </a:r>
            <a:r>
              <a:rPr lang="nl-NL" sz="1200" b="1" dirty="0">
                <a:ea typeface="Calibri" pitchFamily="34" charset="0"/>
                <a:cs typeface="Arial" charset="0"/>
              </a:rPr>
              <a:t>	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in Teams en deel ze met je feedbackfriends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Deadline = 21-10-2022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Feedbackfriends </a:t>
            </a:r>
            <a:r>
              <a:rPr lang="nl-NL" sz="1200">
                <a:ea typeface="Calibri" pitchFamily="34" charset="0"/>
                <a:cs typeface="Arial"/>
              </a:rPr>
              <a:t>= 02-11-2022</a:t>
            </a:r>
            <a:endParaRPr lang="nl-NL" sz="1200" dirty="0">
              <a:ea typeface="Calibri" pitchFamily="34" charset="0"/>
              <a:cs typeface="Arial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9501" y="2800570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IBS/ thema ‘onderzoek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26674" y="3694847"/>
            <a:ext cx="350043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Nederhoed, P (2007); </a:t>
            </a:r>
            <a:r>
              <a:rPr lang="nl-NL" sz="1200" i="1" dirty="0">
                <a:ea typeface="Calibri" pitchFamily="34" charset="0"/>
                <a:cs typeface="Arial" charset="0"/>
              </a:rPr>
              <a:t>Helder rapporteren; </a:t>
            </a:r>
            <a:r>
              <a:rPr lang="nl-NL" sz="1200" dirty="0" err="1">
                <a:ea typeface="Calibri" pitchFamily="34" charset="0"/>
                <a:cs typeface="Arial" charset="0"/>
              </a:rPr>
              <a:t>Bohn</a:t>
            </a:r>
            <a:r>
              <a:rPr lang="nl-NL" sz="1200" dirty="0">
                <a:ea typeface="Calibri" pitchFamily="34" charset="0"/>
                <a:cs typeface="Arial" charset="0"/>
              </a:rPr>
              <a:t> </a:t>
            </a:r>
            <a:r>
              <a:rPr lang="nl-NL" sz="1200" dirty="0" err="1">
                <a:ea typeface="Calibri" pitchFamily="34" charset="0"/>
                <a:cs typeface="Arial" charset="0"/>
              </a:rPr>
              <a:t>Stafleu</a:t>
            </a:r>
            <a:r>
              <a:rPr lang="nl-NL" sz="1200" dirty="0">
                <a:ea typeface="Calibri" pitchFamily="34" charset="0"/>
                <a:cs typeface="Arial" charset="0"/>
              </a:rPr>
              <a:t> van </a:t>
            </a:r>
            <a:r>
              <a:rPr lang="nl-NL" sz="1200" dirty="0" err="1">
                <a:ea typeface="Calibri" pitchFamily="34" charset="0"/>
                <a:cs typeface="Arial" charset="0"/>
              </a:rPr>
              <a:t>Loghum</a:t>
            </a:r>
            <a:endParaRPr lang="nl-NL" sz="1100" b="1" dirty="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415925" y="6491288"/>
            <a:ext cx="8738880" cy="36671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2223 LBS LA3 Onderzoeksresultaten en advies</a:t>
            </a: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3" cstate="print"/>
          <a:srcRect l="21805" r="10840"/>
          <a:stretch/>
        </p:blipFill>
        <p:spPr>
          <a:xfrm>
            <a:off x="617558" y="75820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822" y="2391540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4021" y="4915037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994224" y="758460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93096" y="3771854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8" cstate="print"/>
          <a:srcRect l="17050" t="33024" r="61669" b="30375"/>
          <a:stretch/>
        </p:blipFill>
        <p:spPr>
          <a:xfrm>
            <a:off x="5082936" y="2704171"/>
            <a:ext cx="269390" cy="260485"/>
          </a:xfrm>
          <a:prstGeom prst="rect">
            <a:avLst/>
          </a:prstGeom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51937" y="4341178"/>
            <a:ext cx="3756888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Verzamel besproken items, topics en thema’s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Maak een analyse-schema passend bij je onderzoeksmethoden; kwalitatief en/ of kwantitatief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in verhaalvorm de uitkomsten van het interview/ enquête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Leg verbanden tussen de verschillende uitkomsten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Formuleer op basis van conclusies een aantal adviezen.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wat het beoogde effect is.</a:t>
            </a:r>
          </a:p>
        </p:txBody>
      </p:sp>
      <p:pic>
        <p:nvPicPr>
          <p:cNvPr id="25" name="Picture 37">
            <a:extLst>
              <a:ext uri="{FF2B5EF4-FFF2-40B4-BE49-F238E27FC236}">
                <a16:creationId xmlns:a16="http://schemas.microsoft.com/office/drawing/2014/main" id="{FE0CF2C9-3C67-4C8F-AE9C-61CB763BFA4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282" y="5547940"/>
            <a:ext cx="3448429" cy="10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6D1B98-067D-48DB-BA92-95C2C2863CDB}">
  <ds:schemaRefs>
    <ds:schemaRef ds:uri="c6f82ce1-f6df-49a5-8b49-cf8409a27aa4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2c4f0c93-2979-4f27-aab2-70de959323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7AE2076-4154-4EED-9349-C4E4D8EEF2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BE1581-A8E6-4082-ADC0-759888052E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206</Words>
  <Application>Microsoft Office PowerPoint</Application>
  <PresentationFormat>Diavoorstelling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Gerjan de Ruiter</cp:lastModifiedBy>
  <cp:revision>1</cp:revision>
  <cp:lastPrinted>2014-09-03T06:23:20Z</cp:lastPrinted>
  <dcterms:created xsi:type="dcterms:W3CDTF">2014-08-31T07:53:19Z</dcterms:created>
  <dcterms:modified xsi:type="dcterms:W3CDTF">2022-09-05T12:23:43Z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</Properties>
</file>