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98" r:id="rId5"/>
    <p:sldId id="291" r:id="rId6"/>
    <p:sldId id="259" r:id="rId7"/>
    <p:sldId id="277" r:id="rId8"/>
    <p:sldId id="278" r:id="rId9"/>
    <p:sldId id="280" r:id="rId10"/>
    <p:sldId id="285" r:id="rId11"/>
    <p:sldId id="281" r:id="rId12"/>
    <p:sldId id="282" r:id="rId13"/>
    <p:sldId id="286" r:id="rId14"/>
    <p:sldId id="289" r:id="rId15"/>
    <p:sldId id="288" r:id="rId16"/>
    <p:sldId id="287" r:id="rId17"/>
    <p:sldId id="258" r:id="rId18"/>
    <p:sldId id="262" r:id="rId19"/>
    <p:sldId id="256" r:id="rId20"/>
    <p:sldId id="260" r:id="rId21"/>
    <p:sldId id="283" r:id="rId22"/>
    <p:sldId id="296" r:id="rId23"/>
    <p:sldId id="261" r:id="rId24"/>
    <p:sldId id="284" r:id="rId25"/>
    <p:sldId id="270" r:id="rId26"/>
    <p:sldId id="263" r:id="rId27"/>
    <p:sldId id="290" r:id="rId28"/>
    <p:sldId id="292" r:id="rId29"/>
    <p:sldId id="293" r:id="rId30"/>
    <p:sldId id="294" r:id="rId31"/>
    <p:sldId id="264" r:id="rId32"/>
    <p:sldId id="265" r:id="rId33"/>
    <p:sldId id="266" r:id="rId34"/>
    <p:sldId id="268" r:id="rId35"/>
    <p:sldId id="271" r:id="rId36"/>
    <p:sldId id="272" r:id="rId37"/>
    <p:sldId id="274" r:id="rId38"/>
    <p:sldId id="273" r:id="rId39"/>
    <p:sldId id="269" r:id="rId40"/>
    <p:sldId id="276" r:id="rId41"/>
    <p:sldId id="297"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1FF"/>
    <a:srgbClr val="431F17"/>
    <a:srgbClr val="A7FF00"/>
    <a:srgbClr val="000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4A854-3A3D-49E5-B98C-0BBBA131AAAA}" v="16" dt="2023-09-01T13:37:59.359"/>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26"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Linkels" userId="82b2834b-7373-49b3-b259-2f89722ff704" providerId="ADAL" clId="{29C4A854-3A3D-49E5-B98C-0BBBA131AAAA}"/>
    <pc:docChg chg="custSel addSld delSld modSld">
      <pc:chgData name="Steven Linkels" userId="82b2834b-7373-49b3-b259-2f89722ff704" providerId="ADAL" clId="{29C4A854-3A3D-49E5-B98C-0BBBA131AAAA}" dt="2023-09-01T13:43:27.061" v="859" actId="13822"/>
      <pc:docMkLst>
        <pc:docMk/>
      </pc:docMkLst>
      <pc:sldChg chg="modSp mod">
        <pc:chgData name="Steven Linkels" userId="82b2834b-7373-49b3-b259-2f89722ff704" providerId="ADAL" clId="{29C4A854-3A3D-49E5-B98C-0BBBA131AAAA}" dt="2023-09-01T13:05:02.744" v="11" actId="20577"/>
        <pc:sldMkLst>
          <pc:docMk/>
          <pc:sldMk cId="1914404811" sldId="256"/>
        </pc:sldMkLst>
        <pc:spChg chg="mod">
          <ac:chgData name="Steven Linkels" userId="82b2834b-7373-49b3-b259-2f89722ff704" providerId="ADAL" clId="{29C4A854-3A3D-49E5-B98C-0BBBA131AAAA}" dt="2023-09-01T13:05:02.744" v="11" actId="20577"/>
          <ac:spMkLst>
            <pc:docMk/>
            <pc:sldMk cId="1914404811" sldId="256"/>
            <ac:spMk id="6" creationId="{81B96BA2-902A-4078-8942-E8A2417A9A29}"/>
          </ac:spMkLst>
        </pc:spChg>
      </pc:sldChg>
      <pc:sldChg chg="addSp delSp modSp mod">
        <pc:chgData name="Steven Linkels" userId="82b2834b-7373-49b3-b259-2f89722ff704" providerId="ADAL" clId="{29C4A854-3A3D-49E5-B98C-0BBBA131AAAA}" dt="2023-09-01T13:10:35.487" v="96" actId="14100"/>
        <pc:sldMkLst>
          <pc:docMk/>
          <pc:sldMk cId="496150530" sldId="260"/>
        </pc:sldMkLst>
        <pc:spChg chg="add del mod">
          <ac:chgData name="Steven Linkels" userId="82b2834b-7373-49b3-b259-2f89722ff704" providerId="ADAL" clId="{29C4A854-3A3D-49E5-B98C-0BBBA131AAAA}" dt="2023-09-01T13:09:56.364" v="95"/>
          <ac:spMkLst>
            <pc:docMk/>
            <pc:sldMk cId="496150530" sldId="260"/>
            <ac:spMk id="7" creationId="{CF35D285-FF25-7518-19AE-F542990D6854}"/>
          </ac:spMkLst>
        </pc:spChg>
        <pc:picChg chg="del">
          <ac:chgData name="Steven Linkels" userId="82b2834b-7373-49b3-b259-2f89722ff704" providerId="ADAL" clId="{29C4A854-3A3D-49E5-B98C-0BBBA131AAAA}" dt="2023-09-01T13:05:08.560" v="12" actId="478"/>
          <ac:picMkLst>
            <pc:docMk/>
            <pc:sldMk cId="496150530" sldId="260"/>
            <ac:picMk id="4" creationId="{8E39BFFF-828C-80B8-432D-CBC48F133C88}"/>
          </ac:picMkLst>
        </pc:picChg>
        <pc:picChg chg="add mod">
          <ac:chgData name="Steven Linkels" userId="82b2834b-7373-49b3-b259-2f89722ff704" providerId="ADAL" clId="{29C4A854-3A3D-49E5-B98C-0BBBA131AAAA}" dt="2023-09-01T13:10:35.487" v="96" actId="14100"/>
          <ac:picMkLst>
            <pc:docMk/>
            <pc:sldMk cId="496150530" sldId="260"/>
            <ac:picMk id="6" creationId="{D3251E5B-33D4-A5D1-7082-EE336DEF4646}"/>
          </ac:picMkLst>
        </pc:picChg>
      </pc:sldChg>
      <pc:sldChg chg="modSp mod">
        <pc:chgData name="Steven Linkels" userId="82b2834b-7373-49b3-b259-2f89722ff704" providerId="ADAL" clId="{29C4A854-3A3D-49E5-B98C-0BBBA131AAAA}" dt="2023-09-01T13:30:44.008" v="721" actId="20577"/>
        <pc:sldMkLst>
          <pc:docMk/>
          <pc:sldMk cId="16508626" sldId="263"/>
        </pc:sldMkLst>
        <pc:spChg chg="mod">
          <ac:chgData name="Steven Linkels" userId="82b2834b-7373-49b3-b259-2f89722ff704" providerId="ADAL" clId="{29C4A854-3A3D-49E5-B98C-0BBBA131AAAA}" dt="2023-09-01T13:30:44.008" v="721" actId="20577"/>
          <ac:spMkLst>
            <pc:docMk/>
            <pc:sldMk cId="16508626" sldId="263"/>
            <ac:spMk id="5" creationId="{64279698-B100-4187-9AF0-82BEB96F3833}"/>
          </ac:spMkLst>
        </pc:spChg>
      </pc:sldChg>
      <pc:sldChg chg="modSp mod">
        <pc:chgData name="Steven Linkels" userId="82b2834b-7373-49b3-b259-2f89722ff704" providerId="ADAL" clId="{29C4A854-3A3D-49E5-B98C-0BBBA131AAAA}" dt="2023-09-01T13:33:38.791" v="746" actId="20577"/>
        <pc:sldMkLst>
          <pc:docMk/>
          <pc:sldMk cId="2670620971" sldId="264"/>
        </pc:sldMkLst>
        <pc:spChg chg="mod">
          <ac:chgData name="Steven Linkels" userId="82b2834b-7373-49b3-b259-2f89722ff704" providerId="ADAL" clId="{29C4A854-3A3D-49E5-B98C-0BBBA131AAAA}" dt="2023-09-01T13:33:38.791" v="746" actId="20577"/>
          <ac:spMkLst>
            <pc:docMk/>
            <pc:sldMk cId="2670620971" sldId="264"/>
            <ac:spMk id="5" creationId="{F868977E-863B-9218-AC5C-282F4E787CBA}"/>
          </ac:spMkLst>
        </pc:spChg>
      </pc:sldChg>
      <pc:sldChg chg="modSp mod">
        <pc:chgData name="Steven Linkels" userId="82b2834b-7373-49b3-b259-2f89722ff704" providerId="ADAL" clId="{29C4A854-3A3D-49E5-B98C-0BBBA131AAAA}" dt="2023-09-01T13:33:34.010" v="744" actId="20577"/>
        <pc:sldMkLst>
          <pc:docMk/>
          <pc:sldMk cId="4232082839" sldId="265"/>
        </pc:sldMkLst>
        <pc:spChg chg="mod">
          <ac:chgData name="Steven Linkels" userId="82b2834b-7373-49b3-b259-2f89722ff704" providerId="ADAL" clId="{29C4A854-3A3D-49E5-B98C-0BBBA131AAAA}" dt="2023-09-01T13:33:34.010" v="744" actId="20577"/>
          <ac:spMkLst>
            <pc:docMk/>
            <pc:sldMk cId="4232082839" sldId="265"/>
            <ac:spMk id="5" creationId="{D100E3FC-CC28-C438-AC00-C80B7F280617}"/>
          </ac:spMkLst>
        </pc:spChg>
      </pc:sldChg>
      <pc:sldChg chg="modSp mod">
        <pc:chgData name="Steven Linkels" userId="82b2834b-7373-49b3-b259-2f89722ff704" providerId="ADAL" clId="{29C4A854-3A3D-49E5-B98C-0BBBA131AAAA}" dt="2023-09-01T13:33:27.159" v="737" actId="20577"/>
        <pc:sldMkLst>
          <pc:docMk/>
          <pc:sldMk cId="4267723840" sldId="266"/>
        </pc:sldMkLst>
        <pc:spChg chg="mod">
          <ac:chgData name="Steven Linkels" userId="82b2834b-7373-49b3-b259-2f89722ff704" providerId="ADAL" clId="{29C4A854-3A3D-49E5-B98C-0BBBA131AAAA}" dt="2023-09-01T13:33:27.159" v="737" actId="20577"/>
          <ac:spMkLst>
            <pc:docMk/>
            <pc:sldMk cId="4267723840" sldId="266"/>
            <ac:spMk id="5" creationId="{4AF2D137-BFE8-65D1-D77A-440354D4CE9A}"/>
          </ac:spMkLst>
        </pc:spChg>
      </pc:sldChg>
      <pc:sldChg chg="modSp mod">
        <pc:chgData name="Steven Linkels" userId="82b2834b-7373-49b3-b259-2f89722ff704" providerId="ADAL" clId="{29C4A854-3A3D-49E5-B98C-0BBBA131AAAA}" dt="2023-09-01T13:33:55.377" v="749" actId="20577"/>
        <pc:sldMkLst>
          <pc:docMk/>
          <pc:sldMk cId="1801157278" sldId="268"/>
        </pc:sldMkLst>
        <pc:spChg chg="mod">
          <ac:chgData name="Steven Linkels" userId="82b2834b-7373-49b3-b259-2f89722ff704" providerId="ADAL" clId="{29C4A854-3A3D-49E5-B98C-0BBBA131AAAA}" dt="2023-09-01T13:33:55.377" v="749" actId="20577"/>
          <ac:spMkLst>
            <pc:docMk/>
            <pc:sldMk cId="1801157278" sldId="268"/>
            <ac:spMk id="4" creationId="{CDB002AB-A0A5-DEF5-730C-D81DC7737CF8}"/>
          </ac:spMkLst>
        </pc:spChg>
      </pc:sldChg>
      <pc:sldChg chg="modSp mod">
        <pc:chgData name="Steven Linkels" userId="82b2834b-7373-49b3-b259-2f89722ff704" providerId="ADAL" clId="{29C4A854-3A3D-49E5-B98C-0BBBA131AAAA}" dt="2023-09-01T13:34:48.470" v="759" actId="20577"/>
        <pc:sldMkLst>
          <pc:docMk/>
          <pc:sldMk cId="1808714071" sldId="269"/>
        </pc:sldMkLst>
        <pc:spChg chg="mod">
          <ac:chgData name="Steven Linkels" userId="82b2834b-7373-49b3-b259-2f89722ff704" providerId="ADAL" clId="{29C4A854-3A3D-49E5-B98C-0BBBA131AAAA}" dt="2023-09-01T13:34:48.470" v="759" actId="20577"/>
          <ac:spMkLst>
            <pc:docMk/>
            <pc:sldMk cId="1808714071" sldId="269"/>
            <ac:spMk id="3" creationId="{7AA166AF-E0DB-448B-BD04-DB309A7909C9}"/>
          </ac:spMkLst>
        </pc:spChg>
      </pc:sldChg>
      <pc:sldChg chg="addSp delSp modSp mod">
        <pc:chgData name="Steven Linkels" userId="82b2834b-7373-49b3-b259-2f89722ff704" providerId="ADAL" clId="{29C4A854-3A3D-49E5-B98C-0BBBA131AAAA}" dt="2023-09-01T13:39:41.360" v="837" actId="14100"/>
        <pc:sldMkLst>
          <pc:docMk/>
          <pc:sldMk cId="217285023" sldId="271"/>
        </pc:sldMkLst>
        <pc:spChg chg="add del mod">
          <ac:chgData name="Steven Linkels" userId="82b2834b-7373-49b3-b259-2f89722ff704" providerId="ADAL" clId="{29C4A854-3A3D-49E5-B98C-0BBBA131AAAA}" dt="2023-09-01T13:36:10.959" v="787"/>
          <ac:spMkLst>
            <pc:docMk/>
            <pc:sldMk cId="217285023" sldId="271"/>
            <ac:spMk id="3" creationId="{FC46058A-679D-F180-ACC6-C9B03904920D}"/>
          </ac:spMkLst>
        </pc:spChg>
        <pc:spChg chg="add del mod">
          <ac:chgData name="Steven Linkels" userId="82b2834b-7373-49b3-b259-2f89722ff704" providerId="ADAL" clId="{29C4A854-3A3D-49E5-B98C-0BBBA131AAAA}" dt="2023-09-01T13:38:39.389" v="821" actId="478"/>
          <ac:spMkLst>
            <pc:docMk/>
            <pc:sldMk cId="217285023" sldId="271"/>
            <ac:spMk id="9" creationId="{1A50EF31-7825-7D80-3128-AD0BB0448840}"/>
          </ac:spMkLst>
        </pc:spChg>
        <pc:spChg chg="add del mod">
          <ac:chgData name="Steven Linkels" userId="82b2834b-7373-49b3-b259-2f89722ff704" providerId="ADAL" clId="{29C4A854-3A3D-49E5-B98C-0BBBA131AAAA}" dt="2023-09-01T13:38:32.843" v="818" actId="478"/>
          <ac:spMkLst>
            <pc:docMk/>
            <pc:sldMk cId="217285023" sldId="271"/>
            <ac:spMk id="14" creationId="{FBBB8C5D-9B1D-D479-E367-7C8647DE38D6}"/>
          </ac:spMkLst>
        </pc:spChg>
        <pc:graphicFrameChg chg="del">
          <ac:chgData name="Steven Linkels" userId="82b2834b-7373-49b3-b259-2f89722ff704" providerId="ADAL" clId="{29C4A854-3A3D-49E5-B98C-0BBBA131AAAA}" dt="2023-09-01T13:35:50.596" v="780" actId="478"/>
          <ac:graphicFrameMkLst>
            <pc:docMk/>
            <pc:sldMk cId="217285023" sldId="271"/>
            <ac:graphicFrameMk id="5" creationId="{B5ABFADF-7BC8-3D29-3F5F-5C488ED7FB3F}"/>
          </ac:graphicFrameMkLst>
        </pc:graphicFrameChg>
        <pc:graphicFrameChg chg="del">
          <ac:chgData name="Steven Linkels" userId="82b2834b-7373-49b3-b259-2f89722ff704" providerId="ADAL" clId="{29C4A854-3A3D-49E5-B98C-0BBBA131AAAA}" dt="2023-09-01T13:35:53.008" v="782" actId="478"/>
          <ac:graphicFrameMkLst>
            <pc:docMk/>
            <pc:sldMk cId="217285023" sldId="271"/>
            <ac:graphicFrameMk id="6" creationId="{CF71AB15-D17D-26ED-DEA8-AFDA69DF9EAF}"/>
          </ac:graphicFrameMkLst>
        </pc:graphicFrameChg>
        <pc:graphicFrameChg chg="del">
          <ac:chgData name="Steven Linkels" userId="82b2834b-7373-49b3-b259-2f89722ff704" providerId="ADAL" clId="{29C4A854-3A3D-49E5-B98C-0BBBA131AAAA}" dt="2023-09-01T13:35:51.940" v="781" actId="478"/>
          <ac:graphicFrameMkLst>
            <pc:docMk/>
            <pc:sldMk cId="217285023" sldId="271"/>
            <ac:graphicFrameMk id="7" creationId="{A70D8E10-FC86-0435-FA30-9E276826ACD0}"/>
          </ac:graphicFrameMkLst>
        </pc:graphicFrameChg>
        <pc:graphicFrameChg chg="add del mod">
          <ac:chgData name="Steven Linkels" userId="82b2834b-7373-49b3-b259-2f89722ff704" providerId="ADAL" clId="{29C4A854-3A3D-49E5-B98C-0BBBA131AAAA}" dt="2023-09-01T13:36:10.957" v="785" actId="478"/>
          <ac:graphicFrameMkLst>
            <pc:docMk/>
            <pc:sldMk cId="217285023" sldId="271"/>
            <ac:graphicFrameMk id="8" creationId="{9A8DED45-8061-3FD4-21D3-B7331F771B36}"/>
          </ac:graphicFrameMkLst>
        </pc:graphicFrameChg>
        <pc:graphicFrameChg chg="add del mod">
          <ac:chgData name="Steven Linkels" userId="82b2834b-7373-49b3-b259-2f89722ff704" providerId="ADAL" clId="{29C4A854-3A3D-49E5-B98C-0BBBA131AAAA}" dt="2023-09-01T13:36:27.166" v="791" actId="478"/>
          <ac:graphicFrameMkLst>
            <pc:docMk/>
            <pc:sldMk cId="217285023" sldId="271"/>
            <ac:graphicFrameMk id="10" creationId="{14805171-3EDD-B0BA-C695-A114DE109B6E}"/>
          </ac:graphicFrameMkLst>
        </pc:graphicFrameChg>
        <pc:graphicFrameChg chg="add del mod modGraphic">
          <ac:chgData name="Steven Linkels" userId="82b2834b-7373-49b3-b259-2f89722ff704" providerId="ADAL" clId="{29C4A854-3A3D-49E5-B98C-0BBBA131AAAA}" dt="2023-09-01T13:36:33.901" v="795" actId="478"/>
          <ac:graphicFrameMkLst>
            <pc:docMk/>
            <pc:sldMk cId="217285023" sldId="271"/>
            <ac:graphicFrameMk id="11" creationId="{FE8021E8-03B0-B77D-4D14-3D05B671C447}"/>
          </ac:graphicFrameMkLst>
        </pc:graphicFrameChg>
        <pc:picChg chg="add mod">
          <ac:chgData name="Steven Linkels" userId="82b2834b-7373-49b3-b259-2f89722ff704" providerId="ADAL" clId="{29C4A854-3A3D-49E5-B98C-0BBBA131AAAA}" dt="2023-09-01T13:39:38.260" v="836" actId="14100"/>
          <ac:picMkLst>
            <pc:docMk/>
            <pc:sldMk cId="217285023" sldId="271"/>
            <ac:picMk id="13" creationId="{FE0CAA80-3591-F2D9-8D5A-4D69362C587B}"/>
          </ac:picMkLst>
        </pc:picChg>
        <pc:picChg chg="add mod">
          <ac:chgData name="Steven Linkels" userId="82b2834b-7373-49b3-b259-2f89722ff704" providerId="ADAL" clId="{29C4A854-3A3D-49E5-B98C-0BBBA131AAAA}" dt="2023-09-01T13:39:41.360" v="837" actId="14100"/>
          <ac:picMkLst>
            <pc:docMk/>
            <pc:sldMk cId="217285023" sldId="271"/>
            <ac:picMk id="16" creationId="{60C08F5B-F93F-4B6A-A179-96AD347470E7}"/>
          </ac:picMkLst>
        </pc:picChg>
      </pc:sldChg>
      <pc:sldChg chg="addSp delSp modSp mod">
        <pc:chgData name="Steven Linkels" userId="82b2834b-7373-49b3-b259-2f89722ff704" providerId="ADAL" clId="{29C4A854-3A3D-49E5-B98C-0BBBA131AAAA}" dt="2023-09-01T13:39:33.024" v="834" actId="14100"/>
        <pc:sldMkLst>
          <pc:docMk/>
          <pc:sldMk cId="3979740236" sldId="272"/>
        </pc:sldMkLst>
        <pc:graphicFrameChg chg="del modGraphic">
          <ac:chgData name="Steven Linkels" userId="82b2834b-7373-49b3-b259-2f89722ff704" providerId="ADAL" clId="{29C4A854-3A3D-49E5-B98C-0BBBA131AAAA}" dt="2023-09-01T13:38:53.691" v="826" actId="478"/>
          <ac:graphicFrameMkLst>
            <pc:docMk/>
            <pc:sldMk cId="3979740236" sldId="272"/>
            <ac:graphicFrameMk id="5" creationId="{997331DC-AEEA-B95C-AFEE-FFE265D93A9A}"/>
          </ac:graphicFrameMkLst>
        </pc:graphicFrameChg>
        <pc:graphicFrameChg chg="del">
          <ac:chgData name="Steven Linkels" userId="82b2834b-7373-49b3-b259-2f89722ff704" providerId="ADAL" clId="{29C4A854-3A3D-49E5-B98C-0BBBA131AAAA}" dt="2023-09-01T13:38:54.724" v="827" actId="478"/>
          <ac:graphicFrameMkLst>
            <pc:docMk/>
            <pc:sldMk cId="3979740236" sldId="272"/>
            <ac:graphicFrameMk id="6" creationId="{261372A5-9CFC-9971-12DB-57B4C91585B1}"/>
          </ac:graphicFrameMkLst>
        </pc:graphicFrameChg>
        <pc:picChg chg="add mod">
          <ac:chgData name="Steven Linkels" userId="82b2834b-7373-49b3-b259-2f89722ff704" providerId="ADAL" clId="{29C4A854-3A3D-49E5-B98C-0BBBA131AAAA}" dt="2023-09-01T13:39:13.489" v="830" actId="14100"/>
          <ac:picMkLst>
            <pc:docMk/>
            <pc:sldMk cId="3979740236" sldId="272"/>
            <ac:picMk id="8" creationId="{23FA5E8F-52CC-8DA1-80C2-AF37E11166DE}"/>
          </ac:picMkLst>
        </pc:picChg>
        <pc:picChg chg="add mod">
          <ac:chgData name="Steven Linkels" userId="82b2834b-7373-49b3-b259-2f89722ff704" providerId="ADAL" clId="{29C4A854-3A3D-49E5-B98C-0BBBA131AAAA}" dt="2023-09-01T13:39:33.024" v="834" actId="14100"/>
          <ac:picMkLst>
            <pc:docMk/>
            <pc:sldMk cId="3979740236" sldId="272"/>
            <ac:picMk id="10" creationId="{39E37154-D38D-4517-2641-FA4CA9A6FA53}"/>
          </ac:picMkLst>
        </pc:picChg>
      </pc:sldChg>
      <pc:sldChg chg="addSp delSp modSp mod">
        <pc:chgData name="Steven Linkels" userId="82b2834b-7373-49b3-b259-2f89722ff704" providerId="ADAL" clId="{29C4A854-3A3D-49E5-B98C-0BBBA131AAAA}" dt="2023-09-01T13:43:27.061" v="859" actId="13822"/>
        <pc:sldMkLst>
          <pc:docMk/>
          <pc:sldMk cId="3908311837" sldId="273"/>
        </pc:sldMkLst>
        <pc:spChg chg="add mod">
          <ac:chgData name="Steven Linkels" userId="82b2834b-7373-49b3-b259-2f89722ff704" providerId="ADAL" clId="{29C4A854-3A3D-49E5-B98C-0BBBA131AAAA}" dt="2023-09-01T13:43:27.061" v="859" actId="13822"/>
          <ac:spMkLst>
            <pc:docMk/>
            <pc:sldMk cId="3908311837" sldId="273"/>
            <ac:spMk id="12" creationId="{69FA1FEC-2211-9859-A341-8002BF19F1F2}"/>
          </ac:spMkLst>
        </pc:spChg>
        <pc:graphicFrameChg chg="del">
          <ac:chgData name="Steven Linkels" userId="82b2834b-7373-49b3-b259-2f89722ff704" providerId="ADAL" clId="{29C4A854-3A3D-49E5-B98C-0BBBA131AAAA}" dt="2023-09-01T13:40:14.604" v="842" actId="478"/>
          <ac:graphicFrameMkLst>
            <pc:docMk/>
            <pc:sldMk cId="3908311837" sldId="273"/>
            <ac:graphicFrameMk id="4" creationId="{2F02CAC8-3708-8561-94D1-84A30FEF3568}"/>
          </ac:graphicFrameMkLst>
        </pc:graphicFrameChg>
        <pc:graphicFrameChg chg="del">
          <ac:chgData name="Steven Linkels" userId="82b2834b-7373-49b3-b259-2f89722ff704" providerId="ADAL" clId="{29C4A854-3A3D-49E5-B98C-0BBBA131AAAA}" dt="2023-09-01T13:40:15.362" v="843" actId="478"/>
          <ac:graphicFrameMkLst>
            <pc:docMk/>
            <pc:sldMk cId="3908311837" sldId="273"/>
            <ac:graphicFrameMk id="5" creationId="{A941DDA4-6EE7-DB7B-30CA-3BCDE6CD7A04}"/>
          </ac:graphicFrameMkLst>
        </pc:graphicFrameChg>
        <pc:picChg chg="add mod">
          <ac:chgData name="Steven Linkels" userId="82b2834b-7373-49b3-b259-2f89722ff704" providerId="ADAL" clId="{29C4A854-3A3D-49E5-B98C-0BBBA131AAAA}" dt="2023-09-01T13:42:57.361" v="852" actId="14100"/>
          <ac:picMkLst>
            <pc:docMk/>
            <pc:sldMk cId="3908311837" sldId="273"/>
            <ac:picMk id="7" creationId="{07031FB7-C79A-D5B1-98F1-4FDC8C92E9BF}"/>
          </ac:picMkLst>
        </pc:picChg>
        <pc:picChg chg="add mod">
          <ac:chgData name="Steven Linkels" userId="82b2834b-7373-49b3-b259-2f89722ff704" providerId="ADAL" clId="{29C4A854-3A3D-49E5-B98C-0BBBA131AAAA}" dt="2023-09-01T13:43:08.357" v="857" actId="14100"/>
          <ac:picMkLst>
            <pc:docMk/>
            <pc:sldMk cId="3908311837" sldId="273"/>
            <ac:picMk id="9" creationId="{5A5A2C2B-F04A-5663-1120-C8353D748C2F}"/>
          </ac:picMkLst>
        </pc:picChg>
        <pc:picChg chg="add mod">
          <ac:chgData name="Steven Linkels" userId="82b2834b-7373-49b3-b259-2f89722ff704" providerId="ADAL" clId="{29C4A854-3A3D-49E5-B98C-0BBBA131AAAA}" dt="2023-09-01T13:43:03.983" v="855" actId="14100"/>
          <ac:picMkLst>
            <pc:docMk/>
            <pc:sldMk cId="3908311837" sldId="273"/>
            <ac:picMk id="11" creationId="{CA978EB5-F658-FB84-E531-DBE75571D81F}"/>
          </ac:picMkLst>
        </pc:picChg>
      </pc:sldChg>
      <pc:sldChg chg="addSp delSp modSp mod">
        <pc:chgData name="Steven Linkels" userId="82b2834b-7373-49b3-b259-2f89722ff704" providerId="ADAL" clId="{29C4A854-3A3D-49E5-B98C-0BBBA131AAAA}" dt="2023-09-01T13:40:09.925" v="841" actId="14100"/>
        <pc:sldMkLst>
          <pc:docMk/>
          <pc:sldMk cId="698677505" sldId="274"/>
        </pc:sldMkLst>
        <pc:graphicFrameChg chg="del">
          <ac:chgData name="Steven Linkels" userId="82b2834b-7373-49b3-b259-2f89722ff704" providerId="ADAL" clId="{29C4A854-3A3D-49E5-B98C-0BBBA131AAAA}" dt="2023-09-01T13:39:52.009" v="838" actId="478"/>
          <ac:graphicFrameMkLst>
            <pc:docMk/>
            <pc:sldMk cId="698677505" sldId="274"/>
            <ac:graphicFrameMk id="5" creationId="{C91667DB-6ADC-5A89-D500-764B421ADE34}"/>
          </ac:graphicFrameMkLst>
        </pc:graphicFrameChg>
        <pc:picChg chg="add mod">
          <ac:chgData name="Steven Linkels" userId="82b2834b-7373-49b3-b259-2f89722ff704" providerId="ADAL" clId="{29C4A854-3A3D-49E5-B98C-0BBBA131AAAA}" dt="2023-09-01T13:40:09.925" v="841" actId="14100"/>
          <ac:picMkLst>
            <pc:docMk/>
            <pc:sldMk cId="698677505" sldId="274"/>
            <ac:picMk id="7" creationId="{4059C073-1527-63CF-D941-6F59D3A79C02}"/>
          </ac:picMkLst>
        </pc:picChg>
      </pc:sldChg>
      <pc:sldChg chg="modSp mod">
        <pc:chgData name="Steven Linkels" userId="82b2834b-7373-49b3-b259-2f89722ff704" providerId="ADAL" clId="{29C4A854-3A3D-49E5-B98C-0BBBA131AAAA}" dt="2023-09-01T13:35:27.439" v="779" actId="20577"/>
        <pc:sldMkLst>
          <pc:docMk/>
          <pc:sldMk cId="128016303" sldId="276"/>
        </pc:sldMkLst>
        <pc:spChg chg="mod">
          <ac:chgData name="Steven Linkels" userId="82b2834b-7373-49b3-b259-2f89722ff704" providerId="ADAL" clId="{29C4A854-3A3D-49E5-B98C-0BBBA131AAAA}" dt="2023-09-01T13:34:59.109" v="768" actId="20577"/>
          <ac:spMkLst>
            <pc:docMk/>
            <pc:sldMk cId="128016303" sldId="276"/>
            <ac:spMk id="2" creationId="{CE89699B-12C7-4C20-AA97-A0E263853E94}"/>
          </ac:spMkLst>
        </pc:spChg>
        <pc:spChg chg="mod">
          <ac:chgData name="Steven Linkels" userId="82b2834b-7373-49b3-b259-2f89722ff704" providerId="ADAL" clId="{29C4A854-3A3D-49E5-B98C-0BBBA131AAAA}" dt="2023-09-01T13:35:27.439" v="779" actId="20577"/>
          <ac:spMkLst>
            <pc:docMk/>
            <pc:sldMk cId="128016303" sldId="276"/>
            <ac:spMk id="7" creationId="{53A69355-8482-4FAD-B3FF-32A7F102E5A2}"/>
          </ac:spMkLst>
        </pc:spChg>
      </pc:sldChg>
      <pc:sldChg chg="modSp mod">
        <pc:chgData name="Steven Linkels" userId="82b2834b-7373-49b3-b259-2f89722ff704" providerId="ADAL" clId="{29C4A854-3A3D-49E5-B98C-0BBBA131AAAA}" dt="2023-09-01T13:23:48.787" v="253" actId="20577"/>
        <pc:sldMkLst>
          <pc:docMk/>
          <pc:sldMk cId="1462038026" sldId="283"/>
        </pc:sldMkLst>
        <pc:spChg chg="mod">
          <ac:chgData name="Steven Linkels" userId="82b2834b-7373-49b3-b259-2f89722ff704" providerId="ADAL" clId="{29C4A854-3A3D-49E5-B98C-0BBBA131AAAA}" dt="2023-09-01T13:23:48.787" v="253" actId="20577"/>
          <ac:spMkLst>
            <pc:docMk/>
            <pc:sldMk cId="1462038026" sldId="283"/>
            <ac:spMk id="4" creationId="{8A3F0AD9-68D6-89D4-E0A5-D98AAE6AC730}"/>
          </ac:spMkLst>
        </pc:spChg>
      </pc:sldChg>
      <pc:sldChg chg="modSp mod">
        <pc:chgData name="Steven Linkels" userId="82b2834b-7373-49b3-b259-2f89722ff704" providerId="ADAL" clId="{29C4A854-3A3D-49E5-B98C-0BBBA131AAAA}" dt="2023-09-01T13:29:51.997" v="712" actId="20577"/>
        <pc:sldMkLst>
          <pc:docMk/>
          <pc:sldMk cId="3498584371" sldId="296"/>
        </pc:sldMkLst>
        <pc:graphicFrameChg chg="modGraphic">
          <ac:chgData name="Steven Linkels" userId="82b2834b-7373-49b3-b259-2f89722ff704" providerId="ADAL" clId="{29C4A854-3A3D-49E5-B98C-0BBBA131AAAA}" dt="2023-09-01T13:29:51.997" v="712" actId="20577"/>
          <ac:graphicFrameMkLst>
            <pc:docMk/>
            <pc:sldMk cId="3498584371" sldId="296"/>
            <ac:graphicFrameMk id="2" creationId="{ACD6BF94-C244-6174-6423-BFCD63C76A1E}"/>
          </ac:graphicFrameMkLst>
        </pc:graphicFrameChg>
      </pc:sldChg>
      <pc:sldChg chg="modSp mod">
        <pc:chgData name="Steven Linkels" userId="82b2834b-7373-49b3-b259-2f89722ff704" providerId="ADAL" clId="{29C4A854-3A3D-49E5-B98C-0BBBA131AAAA}" dt="2023-09-01T13:00:52.222" v="1" actId="20577"/>
        <pc:sldMkLst>
          <pc:docMk/>
          <pc:sldMk cId="1182064460" sldId="298"/>
        </pc:sldMkLst>
        <pc:spChg chg="mod">
          <ac:chgData name="Steven Linkels" userId="82b2834b-7373-49b3-b259-2f89722ff704" providerId="ADAL" clId="{29C4A854-3A3D-49E5-B98C-0BBBA131AAAA}" dt="2023-09-01T13:00:52.222" v="1" actId="20577"/>
          <ac:spMkLst>
            <pc:docMk/>
            <pc:sldMk cId="1182064460" sldId="298"/>
            <ac:spMk id="3" creationId="{6A2C221A-F1BA-BBE0-D379-2CFD1448B033}"/>
          </ac:spMkLst>
        </pc:spChg>
      </pc:sldChg>
      <pc:sldChg chg="add del">
        <pc:chgData name="Steven Linkels" userId="82b2834b-7373-49b3-b259-2f89722ff704" providerId="ADAL" clId="{29C4A854-3A3D-49E5-B98C-0BBBA131AAAA}" dt="2023-09-01T13:35:22.774" v="770" actId="47"/>
        <pc:sldMkLst>
          <pc:docMk/>
          <pc:sldMk cId="4005393854"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E9C5D5-C8F6-46F2-BD90-D68E02987FE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nl-NL"/>
        </a:p>
      </dgm:t>
    </dgm:pt>
    <dgm:pt modelId="{DCB99545-D3C5-4227-B8BA-16CF993202B7}">
      <dgm:prSet phldrT="[Tekst]" custT="1"/>
      <dgm:spPr/>
      <dgm:t>
        <a:bodyPr/>
        <a:lstStyle/>
        <a:p>
          <a:r>
            <a:rPr lang="nl-NL" sz="1050"/>
            <a:t>Onderzoeken van de casus en de context </a:t>
          </a:r>
        </a:p>
      </dgm:t>
    </dgm:pt>
    <dgm:pt modelId="{8BCC3731-8BAC-431B-8990-7D969DD3DE24}" type="parTrans" cxnId="{B1641B4A-6548-4ACD-933F-205B9954FBDC}">
      <dgm:prSet/>
      <dgm:spPr/>
      <dgm:t>
        <a:bodyPr/>
        <a:lstStyle/>
        <a:p>
          <a:endParaRPr lang="nl-NL" sz="4000"/>
        </a:p>
      </dgm:t>
    </dgm:pt>
    <dgm:pt modelId="{7C7E7764-1E0B-4833-86FB-B1B7D9E4DFA0}" type="sibTrans" cxnId="{B1641B4A-6548-4ACD-933F-205B9954FBDC}">
      <dgm:prSet custT="1"/>
      <dgm:spPr/>
      <dgm:t>
        <a:bodyPr/>
        <a:lstStyle/>
        <a:p>
          <a:endParaRPr lang="nl-NL" sz="1000"/>
        </a:p>
      </dgm:t>
    </dgm:pt>
    <dgm:pt modelId="{7B6F88C0-F691-458C-9758-8D1F3F22326B}">
      <dgm:prSet phldrT="[Tekst]" custT="1"/>
      <dgm:spPr/>
      <dgm:t>
        <a:bodyPr/>
        <a:lstStyle/>
        <a:p>
          <a:r>
            <a:rPr lang="nl-NL" sz="1200"/>
            <a:t>gesprek met gemeente</a:t>
          </a:r>
        </a:p>
      </dgm:t>
    </dgm:pt>
    <dgm:pt modelId="{808EACFC-C6F6-44F2-8FC7-29EDE13751F9}" type="parTrans" cxnId="{A15DA1E8-35D7-41E8-A208-26706F427E3B}">
      <dgm:prSet/>
      <dgm:spPr/>
      <dgm:t>
        <a:bodyPr/>
        <a:lstStyle/>
        <a:p>
          <a:endParaRPr lang="nl-NL" sz="4000"/>
        </a:p>
      </dgm:t>
    </dgm:pt>
    <dgm:pt modelId="{1BC8FD91-A0F3-4A94-98E8-37FA54BD9195}" type="sibTrans" cxnId="{A15DA1E8-35D7-41E8-A208-26706F427E3B}">
      <dgm:prSet/>
      <dgm:spPr/>
      <dgm:t>
        <a:bodyPr/>
        <a:lstStyle/>
        <a:p>
          <a:endParaRPr lang="nl-NL" sz="4000"/>
        </a:p>
      </dgm:t>
    </dgm:pt>
    <dgm:pt modelId="{76504E91-B1BE-4C9E-92E6-AA0204D1023C}">
      <dgm:prSet phldrT="[Tekst]" custT="1"/>
      <dgm:spPr/>
      <dgm:t>
        <a:bodyPr/>
        <a:lstStyle/>
        <a:p>
          <a:r>
            <a:rPr lang="nl-NL" sz="1050"/>
            <a:t>Hoofd- en deelvragen formuleren die helpen de casus aan te pakken</a:t>
          </a:r>
        </a:p>
      </dgm:t>
    </dgm:pt>
    <dgm:pt modelId="{7814489F-6C53-4A8C-BF6F-7BF4E55FB433}" type="parTrans" cxnId="{C3BADF04-E53A-42C7-B487-C839FB3056A5}">
      <dgm:prSet/>
      <dgm:spPr/>
      <dgm:t>
        <a:bodyPr/>
        <a:lstStyle/>
        <a:p>
          <a:endParaRPr lang="nl-NL" sz="4000"/>
        </a:p>
      </dgm:t>
    </dgm:pt>
    <dgm:pt modelId="{049FC723-E644-4597-8CA7-D9C8F1096F60}" type="sibTrans" cxnId="{C3BADF04-E53A-42C7-B487-C839FB3056A5}">
      <dgm:prSet custT="1"/>
      <dgm:spPr/>
      <dgm:t>
        <a:bodyPr/>
        <a:lstStyle/>
        <a:p>
          <a:endParaRPr lang="nl-NL" sz="1000"/>
        </a:p>
      </dgm:t>
    </dgm:pt>
    <dgm:pt modelId="{E025B3A4-1E25-49B0-A92C-4ABBA5F9F4E8}">
      <dgm:prSet phldrT="[Tekst]" custT="1"/>
      <dgm:spPr/>
      <dgm:t>
        <a:bodyPr/>
        <a:lstStyle/>
        <a:p>
          <a:r>
            <a:rPr lang="nl-NL" sz="1050"/>
            <a:t> lessen</a:t>
          </a:r>
        </a:p>
      </dgm:t>
    </dgm:pt>
    <dgm:pt modelId="{CBD99796-C36A-4FC2-BBF3-5A0F3D3F9605}" type="parTrans" cxnId="{6F1C8019-07DF-41F4-AE7C-79EEA71B8E9A}">
      <dgm:prSet/>
      <dgm:spPr/>
      <dgm:t>
        <a:bodyPr/>
        <a:lstStyle/>
        <a:p>
          <a:endParaRPr lang="nl-NL" sz="4000"/>
        </a:p>
      </dgm:t>
    </dgm:pt>
    <dgm:pt modelId="{EE69120A-681A-4778-AC67-0470E01A5275}" type="sibTrans" cxnId="{6F1C8019-07DF-41F4-AE7C-79EEA71B8E9A}">
      <dgm:prSet/>
      <dgm:spPr/>
      <dgm:t>
        <a:bodyPr/>
        <a:lstStyle/>
        <a:p>
          <a:endParaRPr lang="nl-NL" sz="4000"/>
        </a:p>
      </dgm:t>
    </dgm:pt>
    <dgm:pt modelId="{B1B95C84-B2BF-4079-A6DF-CD77495E6C98}">
      <dgm:prSet phldrT="[Tekst]" custT="1"/>
      <dgm:spPr/>
      <dgm:t>
        <a:bodyPr/>
        <a:lstStyle/>
        <a:p>
          <a:r>
            <a:rPr lang="nl-NL" sz="1050"/>
            <a:t>onderzoeksopzet bepalen om de hoofd- en deelvragen te beantwoorden  </a:t>
          </a:r>
        </a:p>
      </dgm:t>
    </dgm:pt>
    <dgm:pt modelId="{1E20751E-7170-4C70-A54C-9A61F97FB771}" type="parTrans" cxnId="{A09F31FF-3BAA-458E-B55B-0DB33F9C6495}">
      <dgm:prSet/>
      <dgm:spPr/>
      <dgm:t>
        <a:bodyPr/>
        <a:lstStyle/>
        <a:p>
          <a:endParaRPr lang="nl-NL" sz="4000"/>
        </a:p>
      </dgm:t>
    </dgm:pt>
    <dgm:pt modelId="{3265794B-D955-4126-AC96-679062E202CA}" type="sibTrans" cxnId="{A09F31FF-3BAA-458E-B55B-0DB33F9C6495}">
      <dgm:prSet custT="1"/>
      <dgm:spPr/>
      <dgm:t>
        <a:bodyPr/>
        <a:lstStyle/>
        <a:p>
          <a:endParaRPr lang="nl-NL" sz="1000"/>
        </a:p>
      </dgm:t>
    </dgm:pt>
    <dgm:pt modelId="{7CC5FC83-E284-4955-AAE4-36D49B8E3999}">
      <dgm:prSet phldrT="[Tekst]" custT="1"/>
      <dgm:spPr/>
      <dgm:t>
        <a:bodyPr/>
        <a:lstStyle/>
        <a:p>
          <a:r>
            <a:rPr lang="nl-NL" sz="1050"/>
            <a:t>lessen  </a:t>
          </a:r>
        </a:p>
      </dgm:t>
    </dgm:pt>
    <dgm:pt modelId="{D947AB5F-5E10-4D35-A13B-E7817D3E55A0}" type="parTrans" cxnId="{B4F0CBBF-51E3-44AC-8C8C-6A1AAB00F3F5}">
      <dgm:prSet/>
      <dgm:spPr/>
      <dgm:t>
        <a:bodyPr/>
        <a:lstStyle/>
        <a:p>
          <a:endParaRPr lang="nl-NL" sz="4000"/>
        </a:p>
      </dgm:t>
    </dgm:pt>
    <dgm:pt modelId="{DD3BAE66-68D9-4D42-8459-0B9694ECB33C}" type="sibTrans" cxnId="{B4F0CBBF-51E3-44AC-8C8C-6A1AAB00F3F5}">
      <dgm:prSet/>
      <dgm:spPr/>
      <dgm:t>
        <a:bodyPr/>
        <a:lstStyle/>
        <a:p>
          <a:endParaRPr lang="nl-NL" sz="4000"/>
        </a:p>
      </dgm:t>
    </dgm:pt>
    <dgm:pt modelId="{22305840-E7AD-4F03-B264-8D891551089D}">
      <dgm:prSet phldrT="[Tekst]" custT="1"/>
      <dgm:spPr/>
      <dgm:t>
        <a:bodyPr/>
        <a:lstStyle/>
        <a:p>
          <a:r>
            <a:rPr lang="nl-NL" sz="1200"/>
            <a:t>desk- en </a:t>
          </a:r>
          <a:r>
            <a:rPr lang="nl-NL" sz="1200" err="1"/>
            <a:t>fielsresearch</a:t>
          </a:r>
          <a:r>
            <a:rPr lang="nl-NL" sz="1200"/>
            <a:t> </a:t>
          </a:r>
        </a:p>
      </dgm:t>
    </dgm:pt>
    <dgm:pt modelId="{634F3132-3476-4F81-8375-6475783FADB6}" type="parTrans" cxnId="{F13C2BDC-EFF3-4ED2-9F59-2088E9B49AF7}">
      <dgm:prSet/>
      <dgm:spPr/>
      <dgm:t>
        <a:bodyPr/>
        <a:lstStyle/>
        <a:p>
          <a:endParaRPr lang="nl-NL" sz="4000"/>
        </a:p>
      </dgm:t>
    </dgm:pt>
    <dgm:pt modelId="{34DD7BF6-A8FE-43CF-AFA3-E2FB7B19E203}" type="sibTrans" cxnId="{F13C2BDC-EFF3-4ED2-9F59-2088E9B49AF7}">
      <dgm:prSet/>
      <dgm:spPr/>
      <dgm:t>
        <a:bodyPr/>
        <a:lstStyle/>
        <a:p>
          <a:endParaRPr lang="nl-NL" sz="4000"/>
        </a:p>
      </dgm:t>
    </dgm:pt>
    <dgm:pt modelId="{533226C7-63FF-43FF-9F94-7D9B957A55E0}">
      <dgm:prSet phldrT="[Tekst]" custT="1"/>
      <dgm:spPr/>
      <dgm:t>
        <a:bodyPr/>
        <a:lstStyle/>
        <a:p>
          <a:r>
            <a:rPr lang="nl-NL" sz="1050"/>
            <a:t>LA 1</a:t>
          </a:r>
        </a:p>
      </dgm:t>
    </dgm:pt>
    <dgm:pt modelId="{73EB7706-2153-4879-A0C9-36DCDB138327}" type="parTrans" cxnId="{1BCEFF83-F754-4467-AEE6-1EF1F45363B9}">
      <dgm:prSet/>
      <dgm:spPr/>
      <dgm:t>
        <a:bodyPr/>
        <a:lstStyle/>
        <a:p>
          <a:endParaRPr lang="nl-NL" sz="4000"/>
        </a:p>
      </dgm:t>
    </dgm:pt>
    <dgm:pt modelId="{E00CDA70-6A1A-484A-9940-C08DB42C82E6}" type="sibTrans" cxnId="{1BCEFF83-F754-4467-AEE6-1EF1F45363B9}">
      <dgm:prSet/>
      <dgm:spPr/>
      <dgm:t>
        <a:bodyPr/>
        <a:lstStyle/>
        <a:p>
          <a:endParaRPr lang="nl-NL" sz="4000"/>
        </a:p>
      </dgm:t>
    </dgm:pt>
    <dgm:pt modelId="{C4AB262B-8055-41BA-837E-981D113A89C2}">
      <dgm:prSet custT="1"/>
      <dgm:spPr/>
      <dgm:t>
        <a:bodyPr/>
        <a:lstStyle/>
        <a:p>
          <a:r>
            <a:rPr lang="nl-NL" sz="1050"/>
            <a:t>lessen experts</a:t>
          </a:r>
        </a:p>
      </dgm:t>
    </dgm:pt>
    <dgm:pt modelId="{1C07D55B-64AB-4CE1-A0D0-0F384EFB13A3}" type="parTrans" cxnId="{289CA116-CC51-4AA8-8744-389EDDDC54E0}">
      <dgm:prSet/>
      <dgm:spPr/>
      <dgm:t>
        <a:bodyPr/>
        <a:lstStyle/>
        <a:p>
          <a:endParaRPr lang="nl-NL" sz="4000"/>
        </a:p>
      </dgm:t>
    </dgm:pt>
    <dgm:pt modelId="{990785AB-171A-4762-84B0-B141E2EC239D}" type="sibTrans" cxnId="{289CA116-CC51-4AA8-8744-389EDDDC54E0}">
      <dgm:prSet custT="1"/>
      <dgm:spPr/>
      <dgm:t>
        <a:bodyPr/>
        <a:lstStyle/>
        <a:p>
          <a:endParaRPr lang="nl-NL" sz="1000"/>
        </a:p>
      </dgm:t>
    </dgm:pt>
    <dgm:pt modelId="{687EEFF6-517D-4A6B-B9AD-F903A2BCBCCA}">
      <dgm:prSet custT="1"/>
      <dgm:spPr/>
      <dgm:t>
        <a:bodyPr/>
        <a:lstStyle/>
        <a:p>
          <a:r>
            <a:rPr lang="nl-NL" sz="1050"/>
            <a:t>alle informatie verzamelen en analyseren en voorstel advies maken</a:t>
          </a:r>
        </a:p>
      </dgm:t>
    </dgm:pt>
    <dgm:pt modelId="{0D180C6D-9522-4E48-9A36-07F945F3D146}" type="parTrans" cxnId="{4F516ADC-C2F5-4858-AFE8-AE4A28E7C999}">
      <dgm:prSet/>
      <dgm:spPr/>
      <dgm:t>
        <a:bodyPr/>
        <a:lstStyle/>
        <a:p>
          <a:endParaRPr lang="nl-NL" sz="4000"/>
        </a:p>
      </dgm:t>
    </dgm:pt>
    <dgm:pt modelId="{1A1502CF-92CE-4E80-A339-AFEB6BE83BA9}" type="sibTrans" cxnId="{4F516ADC-C2F5-4858-AFE8-AE4A28E7C999}">
      <dgm:prSet custT="1"/>
      <dgm:spPr/>
      <dgm:t>
        <a:bodyPr/>
        <a:lstStyle/>
        <a:p>
          <a:endParaRPr lang="nl-NL" sz="1000"/>
        </a:p>
      </dgm:t>
    </dgm:pt>
    <dgm:pt modelId="{A452C1E4-8302-4DA7-9E59-20B1CCE6446D}">
      <dgm:prSet custT="1"/>
      <dgm:spPr/>
      <dgm:t>
        <a:bodyPr/>
        <a:lstStyle/>
        <a:p>
          <a:r>
            <a:rPr lang="nl-NL" sz="1050"/>
            <a:t>lessen </a:t>
          </a:r>
        </a:p>
      </dgm:t>
    </dgm:pt>
    <dgm:pt modelId="{931BF353-8CCC-4000-805B-F1D6E6138F4D}" type="parTrans" cxnId="{F71EBE1A-5164-4E29-ACB7-6FB3E3360C19}">
      <dgm:prSet/>
      <dgm:spPr/>
      <dgm:t>
        <a:bodyPr/>
        <a:lstStyle/>
        <a:p>
          <a:endParaRPr lang="nl-NL" sz="4000"/>
        </a:p>
      </dgm:t>
    </dgm:pt>
    <dgm:pt modelId="{6DED6AC8-1306-4A53-8C2B-E3ABA7B606F6}" type="sibTrans" cxnId="{F71EBE1A-5164-4E29-ACB7-6FB3E3360C19}">
      <dgm:prSet/>
      <dgm:spPr/>
      <dgm:t>
        <a:bodyPr/>
        <a:lstStyle/>
        <a:p>
          <a:endParaRPr lang="nl-NL" sz="4000"/>
        </a:p>
      </dgm:t>
    </dgm:pt>
    <dgm:pt modelId="{EE99C915-9BEA-4F1C-8115-6EE25C10A21F}">
      <dgm:prSet custT="1"/>
      <dgm:spPr/>
      <dgm:t>
        <a:bodyPr/>
        <a:lstStyle/>
        <a:p>
          <a:r>
            <a:rPr lang="nl-NL" sz="1050"/>
            <a:t>Komen tot een definitief advies om de casus aan te pakken </a:t>
          </a:r>
        </a:p>
      </dgm:t>
    </dgm:pt>
    <dgm:pt modelId="{44AA8FF8-578A-4A90-BB4D-BBDB2F8148FE}" type="parTrans" cxnId="{F0E47B96-B219-49EE-8B67-14F4DEB0E028}">
      <dgm:prSet/>
      <dgm:spPr/>
      <dgm:t>
        <a:bodyPr/>
        <a:lstStyle/>
        <a:p>
          <a:endParaRPr lang="nl-NL" sz="4000"/>
        </a:p>
      </dgm:t>
    </dgm:pt>
    <dgm:pt modelId="{BB8B8881-33BE-4FDD-B580-1BD37B544428}" type="sibTrans" cxnId="{F0E47B96-B219-49EE-8B67-14F4DEB0E028}">
      <dgm:prSet custT="1"/>
      <dgm:spPr/>
      <dgm:t>
        <a:bodyPr/>
        <a:lstStyle/>
        <a:p>
          <a:endParaRPr lang="nl-NL" sz="1000"/>
        </a:p>
      </dgm:t>
    </dgm:pt>
    <dgm:pt modelId="{23BE4B6B-9A3C-4C28-B875-A3E71EC525D7}">
      <dgm:prSet custT="1"/>
      <dgm:spPr/>
      <dgm:t>
        <a:bodyPr/>
        <a:lstStyle/>
        <a:p>
          <a:r>
            <a:rPr lang="nl-NL" sz="1050"/>
            <a:t>alle input die er ligt samenvoegen, keuzes maken &amp; iets verrassends toevoegen</a:t>
          </a:r>
        </a:p>
      </dgm:t>
    </dgm:pt>
    <dgm:pt modelId="{E8C27DCD-C3DC-4017-BA88-4335A67355D7}" type="parTrans" cxnId="{2B8F0636-1B18-47DE-B11F-C091D698C504}">
      <dgm:prSet/>
      <dgm:spPr/>
      <dgm:t>
        <a:bodyPr/>
        <a:lstStyle/>
        <a:p>
          <a:endParaRPr lang="nl-NL" sz="4000"/>
        </a:p>
      </dgm:t>
    </dgm:pt>
    <dgm:pt modelId="{6C897C9C-1A3C-4698-9FCA-62A904FE0C65}" type="sibTrans" cxnId="{2B8F0636-1B18-47DE-B11F-C091D698C504}">
      <dgm:prSet/>
      <dgm:spPr/>
      <dgm:t>
        <a:bodyPr/>
        <a:lstStyle/>
        <a:p>
          <a:endParaRPr lang="nl-NL" sz="4000"/>
        </a:p>
      </dgm:t>
    </dgm:pt>
    <dgm:pt modelId="{BA469364-BB2D-44B6-AE0A-779B0776F713}">
      <dgm:prSet custT="1"/>
      <dgm:spPr/>
      <dgm:t>
        <a:bodyPr/>
        <a:lstStyle/>
        <a:p>
          <a:r>
            <a:rPr lang="nl-NL" sz="1050"/>
            <a:t>LA 4 </a:t>
          </a:r>
        </a:p>
      </dgm:t>
    </dgm:pt>
    <dgm:pt modelId="{ECF7E623-BB3C-413E-86B5-915834F82EB1}" type="parTrans" cxnId="{977F553E-5C12-4947-9A44-2BCF1F83850C}">
      <dgm:prSet/>
      <dgm:spPr/>
      <dgm:t>
        <a:bodyPr/>
        <a:lstStyle/>
        <a:p>
          <a:endParaRPr lang="nl-NL" sz="4000"/>
        </a:p>
      </dgm:t>
    </dgm:pt>
    <dgm:pt modelId="{E6278C6F-AA1B-466D-BFD1-67221FFFF4E0}" type="sibTrans" cxnId="{977F553E-5C12-4947-9A44-2BCF1F83850C}">
      <dgm:prSet/>
      <dgm:spPr/>
      <dgm:t>
        <a:bodyPr/>
        <a:lstStyle/>
        <a:p>
          <a:endParaRPr lang="nl-NL" sz="4000"/>
        </a:p>
      </dgm:t>
    </dgm:pt>
    <dgm:pt modelId="{10DEFF70-4605-461F-8FD1-F03EED8A63BD}">
      <dgm:prSet custT="1"/>
      <dgm:spPr/>
      <dgm:t>
        <a:bodyPr/>
        <a:lstStyle/>
        <a:p>
          <a:r>
            <a:rPr lang="nl-NL" sz="1050"/>
            <a:t>Adviesrapport + presentatie voor de opdrachtgevers. </a:t>
          </a:r>
        </a:p>
      </dgm:t>
    </dgm:pt>
    <dgm:pt modelId="{13AC8894-8B71-443E-8876-57F03EF44AA5}" type="parTrans" cxnId="{4A7E3E1F-31ED-41EA-8420-A09B687554C1}">
      <dgm:prSet/>
      <dgm:spPr/>
      <dgm:t>
        <a:bodyPr/>
        <a:lstStyle/>
        <a:p>
          <a:endParaRPr lang="nl-NL" sz="4000"/>
        </a:p>
      </dgm:t>
    </dgm:pt>
    <dgm:pt modelId="{D0FFD834-A05A-4B81-AC2A-106147B88CCD}" type="sibTrans" cxnId="{4A7E3E1F-31ED-41EA-8420-A09B687554C1}">
      <dgm:prSet/>
      <dgm:spPr/>
      <dgm:t>
        <a:bodyPr/>
        <a:lstStyle/>
        <a:p>
          <a:endParaRPr lang="nl-NL" sz="4000"/>
        </a:p>
      </dgm:t>
    </dgm:pt>
    <dgm:pt modelId="{C2559C1A-3F32-41BE-AEAD-D2766F66F138}">
      <dgm:prSet custT="1"/>
      <dgm:spPr/>
      <dgm:t>
        <a:bodyPr/>
        <a:lstStyle/>
        <a:p>
          <a:r>
            <a:rPr lang="nl-NL" sz="1050"/>
            <a:t>Toets 1 = adviesrapport </a:t>
          </a:r>
        </a:p>
      </dgm:t>
    </dgm:pt>
    <dgm:pt modelId="{290CF814-F684-4137-8E9D-6B656A536B62}" type="parTrans" cxnId="{7ED7D7B1-B77A-4C65-A712-DCCD4844A623}">
      <dgm:prSet/>
      <dgm:spPr/>
      <dgm:t>
        <a:bodyPr/>
        <a:lstStyle/>
        <a:p>
          <a:endParaRPr lang="nl-NL" sz="4000"/>
        </a:p>
      </dgm:t>
    </dgm:pt>
    <dgm:pt modelId="{7DFD4276-AD8F-4B47-A39D-8E7CCCD8054D}" type="sibTrans" cxnId="{7ED7D7B1-B77A-4C65-A712-DCCD4844A623}">
      <dgm:prSet/>
      <dgm:spPr/>
      <dgm:t>
        <a:bodyPr/>
        <a:lstStyle/>
        <a:p>
          <a:endParaRPr lang="nl-NL" sz="4000"/>
        </a:p>
      </dgm:t>
    </dgm:pt>
    <dgm:pt modelId="{174CC411-16BE-4E1E-B4B0-6697C997B7CA}">
      <dgm:prSet custT="1"/>
      <dgm:spPr/>
      <dgm:t>
        <a:bodyPr/>
        <a:lstStyle/>
        <a:p>
          <a:r>
            <a:rPr lang="nl-NL" sz="1050"/>
            <a:t>Toets 2 = pecha kucha</a:t>
          </a:r>
        </a:p>
      </dgm:t>
    </dgm:pt>
    <dgm:pt modelId="{148CF3E6-E855-4C02-B8CA-A150B43AD755}" type="parTrans" cxnId="{2721DE62-A2A7-4A41-830D-D458C44F4C0F}">
      <dgm:prSet/>
      <dgm:spPr/>
      <dgm:t>
        <a:bodyPr/>
        <a:lstStyle/>
        <a:p>
          <a:endParaRPr lang="nl-NL" sz="4000"/>
        </a:p>
      </dgm:t>
    </dgm:pt>
    <dgm:pt modelId="{E28E13A5-0786-4521-98C2-69CE4B9A2EC7}" type="sibTrans" cxnId="{2721DE62-A2A7-4A41-830D-D458C44F4C0F}">
      <dgm:prSet/>
      <dgm:spPr/>
      <dgm:t>
        <a:bodyPr/>
        <a:lstStyle/>
        <a:p>
          <a:endParaRPr lang="nl-NL" sz="4000"/>
        </a:p>
      </dgm:t>
    </dgm:pt>
    <dgm:pt modelId="{9B909753-0A87-4FA3-A8D7-450E70CD8E59}">
      <dgm:prSet phldrT="[Tekst]" custT="1"/>
      <dgm:spPr/>
      <dgm:t>
        <a:bodyPr/>
        <a:lstStyle/>
        <a:p>
          <a:r>
            <a:rPr lang="nl-NL" sz="1050"/>
            <a:t>onderzoek concreet maken en uitvoeren  </a:t>
          </a:r>
        </a:p>
      </dgm:t>
    </dgm:pt>
    <dgm:pt modelId="{126F44E1-2527-48CF-97EF-118CF17F42B6}" type="parTrans" cxnId="{88B17E37-9661-41E3-8F5A-EB7B719D05BA}">
      <dgm:prSet/>
      <dgm:spPr/>
      <dgm:t>
        <a:bodyPr/>
        <a:lstStyle/>
        <a:p>
          <a:endParaRPr lang="nl-NL" sz="4000"/>
        </a:p>
      </dgm:t>
    </dgm:pt>
    <dgm:pt modelId="{A30A5D85-8A50-4D7C-B30C-2F45CF46837E}" type="sibTrans" cxnId="{88B17E37-9661-41E3-8F5A-EB7B719D05BA}">
      <dgm:prSet custT="1"/>
      <dgm:spPr/>
      <dgm:t>
        <a:bodyPr/>
        <a:lstStyle/>
        <a:p>
          <a:endParaRPr lang="nl-NL" sz="1000"/>
        </a:p>
      </dgm:t>
    </dgm:pt>
    <dgm:pt modelId="{1DE83CD3-7783-4308-82EE-134372C1B41F}">
      <dgm:prSet phldrT="[Tekst]" custT="1"/>
      <dgm:spPr/>
      <dgm:t>
        <a:bodyPr/>
        <a:lstStyle/>
        <a:p>
          <a:r>
            <a:rPr lang="nl-NL" sz="1050"/>
            <a:t>desk research + theoretisch kader onderzoeken </a:t>
          </a:r>
        </a:p>
      </dgm:t>
    </dgm:pt>
    <dgm:pt modelId="{01CAD2F8-7735-4315-A915-5CFED0878917}" type="parTrans" cxnId="{74D412AD-52AC-49D2-97A8-BEE43C970E74}">
      <dgm:prSet/>
      <dgm:spPr/>
      <dgm:t>
        <a:bodyPr/>
        <a:lstStyle/>
        <a:p>
          <a:endParaRPr lang="nl-NL" sz="4000"/>
        </a:p>
      </dgm:t>
    </dgm:pt>
    <dgm:pt modelId="{7B7C2DBE-C99E-4ED0-AFFD-06E60E0759FE}" type="sibTrans" cxnId="{74D412AD-52AC-49D2-97A8-BEE43C970E74}">
      <dgm:prSet/>
      <dgm:spPr/>
      <dgm:t>
        <a:bodyPr/>
        <a:lstStyle/>
        <a:p>
          <a:endParaRPr lang="nl-NL" sz="4000"/>
        </a:p>
      </dgm:t>
    </dgm:pt>
    <dgm:pt modelId="{A4422B34-C15B-46D9-A0CB-4AEDC1D6597D}">
      <dgm:prSet phldrT="[Tekst]" custT="1"/>
      <dgm:spPr/>
      <dgm:t>
        <a:bodyPr/>
        <a:lstStyle/>
        <a:p>
          <a:r>
            <a:rPr lang="nl-NL" sz="1050"/>
            <a:t>field research</a:t>
          </a:r>
        </a:p>
      </dgm:t>
    </dgm:pt>
    <dgm:pt modelId="{8D9645DC-6A96-432F-A6D8-2EF3AD2AEE7B}" type="parTrans" cxnId="{7060584C-A150-4ECD-B547-AA5EDBDDBCF2}">
      <dgm:prSet/>
      <dgm:spPr/>
      <dgm:t>
        <a:bodyPr/>
        <a:lstStyle/>
        <a:p>
          <a:endParaRPr lang="nl-NL" sz="4000"/>
        </a:p>
      </dgm:t>
    </dgm:pt>
    <dgm:pt modelId="{C90A28E9-3433-45EB-81CB-C99CAAAB5A64}" type="sibTrans" cxnId="{7060584C-A150-4ECD-B547-AA5EDBDDBCF2}">
      <dgm:prSet/>
      <dgm:spPr/>
      <dgm:t>
        <a:bodyPr/>
        <a:lstStyle/>
        <a:p>
          <a:endParaRPr lang="nl-NL" sz="4000"/>
        </a:p>
      </dgm:t>
    </dgm:pt>
    <dgm:pt modelId="{D32FDC51-969D-4A66-BE9C-9FAC89037F6D}">
      <dgm:prSet custT="1"/>
      <dgm:spPr/>
      <dgm:t>
        <a:bodyPr/>
        <a:lstStyle/>
        <a:p>
          <a:r>
            <a:rPr lang="nl-NL" sz="1050"/>
            <a:t>LA 2</a:t>
          </a:r>
        </a:p>
      </dgm:t>
    </dgm:pt>
    <dgm:pt modelId="{7A8CDDB9-0224-4C0B-9714-39BC585D4CF3}" type="parTrans" cxnId="{8AF4C3B2-7132-4CDA-B21A-C785A50B2C53}">
      <dgm:prSet/>
      <dgm:spPr/>
      <dgm:t>
        <a:bodyPr/>
        <a:lstStyle/>
        <a:p>
          <a:endParaRPr lang="nl-NL" sz="4000"/>
        </a:p>
      </dgm:t>
    </dgm:pt>
    <dgm:pt modelId="{2297D726-3853-48E9-A031-4FCFFCDFABEF}" type="sibTrans" cxnId="{8AF4C3B2-7132-4CDA-B21A-C785A50B2C53}">
      <dgm:prSet/>
      <dgm:spPr/>
      <dgm:t>
        <a:bodyPr/>
        <a:lstStyle/>
        <a:p>
          <a:endParaRPr lang="nl-NL" sz="4000"/>
        </a:p>
      </dgm:t>
    </dgm:pt>
    <dgm:pt modelId="{8C9470CF-C145-4FFB-BCA4-E9AB5AF41CE1}">
      <dgm:prSet custT="1"/>
      <dgm:spPr/>
      <dgm:t>
        <a:bodyPr/>
        <a:lstStyle/>
        <a:p>
          <a:r>
            <a:rPr lang="nl-NL" sz="1050"/>
            <a:t>LA 3</a:t>
          </a:r>
        </a:p>
      </dgm:t>
    </dgm:pt>
    <dgm:pt modelId="{EF4E0B0E-2170-45FC-BBF4-E7866813BB7C}" type="parTrans" cxnId="{C380534B-0F10-42B0-8253-19CB09F02B96}">
      <dgm:prSet/>
      <dgm:spPr/>
      <dgm:t>
        <a:bodyPr/>
        <a:lstStyle/>
        <a:p>
          <a:endParaRPr lang="nl-NL" sz="4000"/>
        </a:p>
      </dgm:t>
    </dgm:pt>
    <dgm:pt modelId="{D74EFE20-7976-40D7-A7A8-56EBCAAC20E1}" type="sibTrans" cxnId="{C380534B-0F10-42B0-8253-19CB09F02B96}">
      <dgm:prSet/>
      <dgm:spPr/>
      <dgm:t>
        <a:bodyPr/>
        <a:lstStyle/>
        <a:p>
          <a:endParaRPr lang="nl-NL" sz="4000"/>
        </a:p>
      </dgm:t>
    </dgm:pt>
    <dgm:pt modelId="{831F7710-F0C2-413E-A942-0014B3376FDA}">
      <dgm:prSet custT="1"/>
      <dgm:spPr/>
      <dgm:t>
        <a:bodyPr/>
        <a:lstStyle/>
        <a:p>
          <a:r>
            <a:rPr lang="nl-NL" sz="1050"/>
            <a:t>bespreken met  opdrachtgever </a:t>
          </a:r>
        </a:p>
      </dgm:t>
    </dgm:pt>
    <dgm:pt modelId="{0F161ADF-5B61-42F8-96D7-2821BE6149DD}" type="parTrans" cxnId="{2BC13C4C-B2C7-4FD0-A0C8-19C90710623C}">
      <dgm:prSet/>
      <dgm:spPr/>
      <dgm:t>
        <a:bodyPr/>
        <a:lstStyle/>
        <a:p>
          <a:endParaRPr lang="nl-NL" sz="4000"/>
        </a:p>
      </dgm:t>
    </dgm:pt>
    <dgm:pt modelId="{F9AF7A7F-5F47-45C2-A0BE-9902E17BA1EB}" type="sibTrans" cxnId="{2BC13C4C-B2C7-4FD0-A0C8-19C90710623C}">
      <dgm:prSet/>
      <dgm:spPr/>
      <dgm:t>
        <a:bodyPr/>
        <a:lstStyle/>
        <a:p>
          <a:endParaRPr lang="nl-NL" sz="4000"/>
        </a:p>
      </dgm:t>
    </dgm:pt>
    <dgm:pt modelId="{98FA2B25-0040-4E05-A844-7A6D3DCFF61A}" type="pres">
      <dgm:prSet presAssocID="{69E9C5D5-C8F6-46F2-BD90-D68E02987FE3}" presName="linearFlow" presStyleCnt="0">
        <dgm:presLayoutVars>
          <dgm:dir/>
          <dgm:animLvl val="lvl"/>
          <dgm:resizeHandles val="exact"/>
        </dgm:presLayoutVars>
      </dgm:prSet>
      <dgm:spPr/>
    </dgm:pt>
    <dgm:pt modelId="{95170E57-89D3-4611-A39E-940497780F5C}" type="pres">
      <dgm:prSet presAssocID="{DCB99545-D3C5-4227-B8BA-16CF993202B7}" presName="composite" presStyleCnt="0"/>
      <dgm:spPr/>
    </dgm:pt>
    <dgm:pt modelId="{670EBD2E-02FB-403C-B111-14716A7786F8}" type="pres">
      <dgm:prSet presAssocID="{DCB99545-D3C5-4227-B8BA-16CF993202B7}" presName="parTx" presStyleLbl="node1" presStyleIdx="0" presStyleCnt="8">
        <dgm:presLayoutVars>
          <dgm:chMax val="0"/>
          <dgm:chPref val="0"/>
          <dgm:bulletEnabled val="1"/>
        </dgm:presLayoutVars>
      </dgm:prSet>
      <dgm:spPr/>
    </dgm:pt>
    <dgm:pt modelId="{48B4DE52-0B05-4081-88B8-8E48D2822B0E}" type="pres">
      <dgm:prSet presAssocID="{DCB99545-D3C5-4227-B8BA-16CF993202B7}" presName="parSh" presStyleLbl="node1" presStyleIdx="0" presStyleCnt="8"/>
      <dgm:spPr/>
    </dgm:pt>
    <dgm:pt modelId="{F3A4AA0F-DAA0-4340-AD2A-ADB77A0AC2A5}" type="pres">
      <dgm:prSet presAssocID="{DCB99545-D3C5-4227-B8BA-16CF993202B7}" presName="desTx" presStyleLbl="fgAcc1" presStyleIdx="0" presStyleCnt="8" custLinFactNeighborX="8943" custLinFactNeighborY="21045">
        <dgm:presLayoutVars>
          <dgm:bulletEnabled val="1"/>
        </dgm:presLayoutVars>
      </dgm:prSet>
      <dgm:spPr/>
    </dgm:pt>
    <dgm:pt modelId="{6C2F4884-7CA1-4860-A10A-4A7F3316BF4F}" type="pres">
      <dgm:prSet presAssocID="{7C7E7764-1E0B-4833-86FB-B1B7D9E4DFA0}" presName="sibTrans" presStyleLbl="sibTrans2D1" presStyleIdx="0" presStyleCnt="7"/>
      <dgm:spPr/>
    </dgm:pt>
    <dgm:pt modelId="{F2BE15B1-E2D7-4410-ABAD-9EBE01F176B2}" type="pres">
      <dgm:prSet presAssocID="{7C7E7764-1E0B-4833-86FB-B1B7D9E4DFA0}" presName="connTx" presStyleLbl="sibTrans2D1" presStyleIdx="0" presStyleCnt="7"/>
      <dgm:spPr/>
    </dgm:pt>
    <dgm:pt modelId="{FB9A65EB-B802-45C0-BE27-A691433824A5}" type="pres">
      <dgm:prSet presAssocID="{76504E91-B1BE-4C9E-92E6-AA0204D1023C}" presName="composite" presStyleCnt="0"/>
      <dgm:spPr/>
    </dgm:pt>
    <dgm:pt modelId="{496BEC97-BF70-4352-A2BC-76DAE4C5C614}" type="pres">
      <dgm:prSet presAssocID="{76504E91-B1BE-4C9E-92E6-AA0204D1023C}" presName="parTx" presStyleLbl="node1" presStyleIdx="0" presStyleCnt="8">
        <dgm:presLayoutVars>
          <dgm:chMax val="0"/>
          <dgm:chPref val="0"/>
          <dgm:bulletEnabled val="1"/>
        </dgm:presLayoutVars>
      </dgm:prSet>
      <dgm:spPr/>
    </dgm:pt>
    <dgm:pt modelId="{57F9EB80-3648-45F1-937E-B52C1A339293}" type="pres">
      <dgm:prSet presAssocID="{76504E91-B1BE-4C9E-92E6-AA0204D1023C}" presName="parSh" presStyleLbl="node1" presStyleIdx="1" presStyleCnt="8" custScaleY="165404"/>
      <dgm:spPr/>
    </dgm:pt>
    <dgm:pt modelId="{CFBCF782-2FA2-46BC-BE23-3D7E2A3DCC52}" type="pres">
      <dgm:prSet presAssocID="{76504E91-B1BE-4C9E-92E6-AA0204D1023C}" presName="desTx" presStyleLbl="fgAcc1" presStyleIdx="1" presStyleCnt="8" custLinFactNeighborX="5110" custLinFactNeighborY="18892">
        <dgm:presLayoutVars>
          <dgm:bulletEnabled val="1"/>
        </dgm:presLayoutVars>
      </dgm:prSet>
      <dgm:spPr/>
    </dgm:pt>
    <dgm:pt modelId="{18E3648F-74A3-4D68-B8B9-D604699B3038}" type="pres">
      <dgm:prSet presAssocID="{049FC723-E644-4597-8CA7-D9C8F1096F60}" presName="sibTrans" presStyleLbl="sibTrans2D1" presStyleIdx="1" presStyleCnt="7"/>
      <dgm:spPr/>
    </dgm:pt>
    <dgm:pt modelId="{CBDA4E13-0916-4211-B93D-EC0472A669D4}" type="pres">
      <dgm:prSet presAssocID="{049FC723-E644-4597-8CA7-D9C8F1096F60}" presName="connTx" presStyleLbl="sibTrans2D1" presStyleIdx="1" presStyleCnt="7"/>
      <dgm:spPr/>
    </dgm:pt>
    <dgm:pt modelId="{F7076A64-1BC1-4B28-9948-1AC1F1ED9949}" type="pres">
      <dgm:prSet presAssocID="{B1B95C84-B2BF-4079-A6DF-CD77495E6C98}" presName="composite" presStyleCnt="0"/>
      <dgm:spPr/>
    </dgm:pt>
    <dgm:pt modelId="{AE3758A5-398B-4C91-919A-5F9BBCA08A6E}" type="pres">
      <dgm:prSet presAssocID="{B1B95C84-B2BF-4079-A6DF-CD77495E6C98}" presName="parTx" presStyleLbl="node1" presStyleIdx="1" presStyleCnt="8">
        <dgm:presLayoutVars>
          <dgm:chMax val="0"/>
          <dgm:chPref val="0"/>
          <dgm:bulletEnabled val="1"/>
        </dgm:presLayoutVars>
      </dgm:prSet>
      <dgm:spPr/>
    </dgm:pt>
    <dgm:pt modelId="{5B59797E-8AE8-409D-B2A3-1A577AAED51F}" type="pres">
      <dgm:prSet presAssocID="{B1B95C84-B2BF-4079-A6DF-CD77495E6C98}" presName="parSh" presStyleLbl="node1" presStyleIdx="2" presStyleCnt="8" custScaleY="143506" custLinFactNeighborX="5104" custLinFactNeighborY="-61617"/>
      <dgm:spPr/>
    </dgm:pt>
    <dgm:pt modelId="{436B300E-86DF-4F06-B5FB-CDF6888D6D34}" type="pres">
      <dgm:prSet presAssocID="{B1B95C84-B2BF-4079-A6DF-CD77495E6C98}" presName="desTx" presStyleLbl="fgAcc1" presStyleIdx="2" presStyleCnt="8" custLinFactNeighborX="4399" custLinFactNeighborY="16639">
        <dgm:presLayoutVars>
          <dgm:bulletEnabled val="1"/>
        </dgm:presLayoutVars>
      </dgm:prSet>
      <dgm:spPr/>
    </dgm:pt>
    <dgm:pt modelId="{EA26E0A9-D103-461A-BB0F-3FFDD255F87F}" type="pres">
      <dgm:prSet presAssocID="{3265794B-D955-4126-AC96-679062E202CA}" presName="sibTrans" presStyleLbl="sibTrans2D1" presStyleIdx="2" presStyleCnt="7"/>
      <dgm:spPr/>
    </dgm:pt>
    <dgm:pt modelId="{9D0B60BB-96DE-4A54-9CE9-625D95B5577D}" type="pres">
      <dgm:prSet presAssocID="{3265794B-D955-4126-AC96-679062E202CA}" presName="connTx" presStyleLbl="sibTrans2D1" presStyleIdx="2" presStyleCnt="7"/>
      <dgm:spPr/>
    </dgm:pt>
    <dgm:pt modelId="{23FBE04E-B40D-4CB9-A258-A46F498FAB65}" type="pres">
      <dgm:prSet presAssocID="{9B909753-0A87-4FA3-A8D7-450E70CD8E59}" presName="composite" presStyleCnt="0"/>
      <dgm:spPr/>
    </dgm:pt>
    <dgm:pt modelId="{168FC2DA-5CB7-4BFE-A20C-4259E3C25460}" type="pres">
      <dgm:prSet presAssocID="{9B909753-0A87-4FA3-A8D7-450E70CD8E59}" presName="parTx" presStyleLbl="node1" presStyleIdx="2" presStyleCnt="8">
        <dgm:presLayoutVars>
          <dgm:chMax val="0"/>
          <dgm:chPref val="0"/>
          <dgm:bulletEnabled val="1"/>
        </dgm:presLayoutVars>
      </dgm:prSet>
      <dgm:spPr/>
    </dgm:pt>
    <dgm:pt modelId="{7BA08634-40BB-4DD2-93C8-6CDE305107BC}" type="pres">
      <dgm:prSet presAssocID="{9B909753-0A87-4FA3-A8D7-450E70CD8E59}" presName="parSh" presStyleLbl="node1" presStyleIdx="3" presStyleCnt="8" custScaleY="104774" custLinFactNeighborX="3828" custLinFactNeighborY="-3484"/>
      <dgm:spPr/>
    </dgm:pt>
    <dgm:pt modelId="{B98FA19E-D2DC-4D32-B2FF-86FB25D44946}" type="pres">
      <dgm:prSet presAssocID="{9B909753-0A87-4FA3-A8D7-450E70CD8E59}" presName="desTx" presStyleLbl="fgAcc1" presStyleIdx="3" presStyleCnt="8" custLinFactNeighborX="-3833" custLinFactNeighborY="15568">
        <dgm:presLayoutVars>
          <dgm:bulletEnabled val="1"/>
        </dgm:presLayoutVars>
      </dgm:prSet>
      <dgm:spPr/>
    </dgm:pt>
    <dgm:pt modelId="{1D9FE726-10CE-4354-8547-420BB7210FC9}" type="pres">
      <dgm:prSet presAssocID="{A30A5D85-8A50-4D7C-B30C-2F45CF46837E}" presName="sibTrans" presStyleLbl="sibTrans2D1" presStyleIdx="3" presStyleCnt="7"/>
      <dgm:spPr/>
    </dgm:pt>
    <dgm:pt modelId="{F4CFBF0C-E40B-42C3-B44D-3E8960CA41BE}" type="pres">
      <dgm:prSet presAssocID="{A30A5D85-8A50-4D7C-B30C-2F45CF46837E}" presName="connTx" presStyleLbl="sibTrans2D1" presStyleIdx="3" presStyleCnt="7"/>
      <dgm:spPr/>
    </dgm:pt>
    <dgm:pt modelId="{6DD4DF7A-1E9D-439D-9517-796EE2F1675E}" type="pres">
      <dgm:prSet presAssocID="{C4AB262B-8055-41BA-837E-981D113A89C2}" presName="composite" presStyleCnt="0"/>
      <dgm:spPr/>
    </dgm:pt>
    <dgm:pt modelId="{C684158B-CACD-44F3-B02A-D694EB33867E}" type="pres">
      <dgm:prSet presAssocID="{C4AB262B-8055-41BA-837E-981D113A89C2}" presName="parTx" presStyleLbl="node1" presStyleIdx="3" presStyleCnt="8">
        <dgm:presLayoutVars>
          <dgm:chMax val="0"/>
          <dgm:chPref val="0"/>
          <dgm:bulletEnabled val="1"/>
        </dgm:presLayoutVars>
      </dgm:prSet>
      <dgm:spPr/>
    </dgm:pt>
    <dgm:pt modelId="{C2EB3D51-A811-4A50-B56A-FD611E7F1564}" type="pres">
      <dgm:prSet presAssocID="{C4AB262B-8055-41BA-837E-981D113A89C2}" presName="parSh" presStyleLbl="node1" presStyleIdx="4" presStyleCnt="8"/>
      <dgm:spPr/>
    </dgm:pt>
    <dgm:pt modelId="{E9E45697-0731-42C1-A423-CCB48125A533}" type="pres">
      <dgm:prSet presAssocID="{C4AB262B-8055-41BA-837E-981D113A89C2}" presName="desTx" presStyleLbl="fgAcc1" presStyleIdx="4" presStyleCnt="8" custLinFactNeighborX="2555" custLinFactNeighborY="12184">
        <dgm:presLayoutVars>
          <dgm:bulletEnabled val="1"/>
        </dgm:presLayoutVars>
      </dgm:prSet>
      <dgm:spPr/>
    </dgm:pt>
    <dgm:pt modelId="{D91D888D-F606-4239-A6BC-8569B8C722F8}" type="pres">
      <dgm:prSet presAssocID="{990785AB-171A-4762-84B0-B141E2EC239D}" presName="sibTrans" presStyleLbl="sibTrans2D1" presStyleIdx="4" presStyleCnt="7"/>
      <dgm:spPr/>
    </dgm:pt>
    <dgm:pt modelId="{CA25E712-3F7A-4900-9001-501DFE51BD91}" type="pres">
      <dgm:prSet presAssocID="{990785AB-171A-4762-84B0-B141E2EC239D}" presName="connTx" presStyleLbl="sibTrans2D1" presStyleIdx="4" presStyleCnt="7"/>
      <dgm:spPr/>
    </dgm:pt>
    <dgm:pt modelId="{EF03921D-7717-4FDD-9E47-F808CAD51B7B}" type="pres">
      <dgm:prSet presAssocID="{687EEFF6-517D-4A6B-B9AD-F903A2BCBCCA}" presName="composite" presStyleCnt="0"/>
      <dgm:spPr/>
    </dgm:pt>
    <dgm:pt modelId="{BB0953FA-E44C-482B-8A58-56B58E49592F}" type="pres">
      <dgm:prSet presAssocID="{687EEFF6-517D-4A6B-B9AD-F903A2BCBCCA}" presName="parTx" presStyleLbl="node1" presStyleIdx="4" presStyleCnt="8">
        <dgm:presLayoutVars>
          <dgm:chMax val="0"/>
          <dgm:chPref val="0"/>
          <dgm:bulletEnabled val="1"/>
        </dgm:presLayoutVars>
      </dgm:prSet>
      <dgm:spPr/>
    </dgm:pt>
    <dgm:pt modelId="{553114A8-BEBF-481D-87FE-8B44BA1CCDAB}" type="pres">
      <dgm:prSet presAssocID="{687EEFF6-517D-4A6B-B9AD-F903A2BCBCCA}" presName="parSh" presStyleLbl="node1" presStyleIdx="5" presStyleCnt="8"/>
      <dgm:spPr/>
    </dgm:pt>
    <dgm:pt modelId="{EF445435-22DD-4B03-8FFC-1C9DD50156CF}" type="pres">
      <dgm:prSet presAssocID="{687EEFF6-517D-4A6B-B9AD-F903A2BCBCCA}" presName="desTx" presStyleLbl="fgAcc1" presStyleIdx="5" presStyleCnt="8" custLinFactNeighborX="5111" custLinFactNeighborY="33845">
        <dgm:presLayoutVars>
          <dgm:bulletEnabled val="1"/>
        </dgm:presLayoutVars>
      </dgm:prSet>
      <dgm:spPr/>
    </dgm:pt>
    <dgm:pt modelId="{612F6843-F2AE-46B2-A4C6-FF62D62EBB6E}" type="pres">
      <dgm:prSet presAssocID="{1A1502CF-92CE-4E80-A339-AFEB6BE83BA9}" presName="sibTrans" presStyleLbl="sibTrans2D1" presStyleIdx="5" presStyleCnt="7"/>
      <dgm:spPr/>
    </dgm:pt>
    <dgm:pt modelId="{286D597A-63C0-4BCE-BEED-FFFE10AF7DBE}" type="pres">
      <dgm:prSet presAssocID="{1A1502CF-92CE-4E80-A339-AFEB6BE83BA9}" presName="connTx" presStyleLbl="sibTrans2D1" presStyleIdx="5" presStyleCnt="7"/>
      <dgm:spPr/>
    </dgm:pt>
    <dgm:pt modelId="{F300CC13-F34C-4DF5-8AC5-3701B6AE648C}" type="pres">
      <dgm:prSet presAssocID="{EE99C915-9BEA-4F1C-8115-6EE25C10A21F}" presName="composite" presStyleCnt="0"/>
      <dgm:spPr/>
    </dgm:pt>
    <dgm:pt modelId="{4050BA64-2A24-4E5B-A072-07954ABFF4AA}" type="pres">
      <dgm:prSet presAssocID="{EE99C915-9BEA-4F1C-8115-6EE25C10A21F}" presName="parTx" presStyleLbl="node1" presStyleIdx="5" presStyleCnt="8">
        <dgm:presLayoutVars>
          <dgm:chMax val="0"/>
          <dgm:chPref val="0"/>
          <dgm:bulletEnabled val="1"/>
        </dgm:presLayoutVars>
      </dgm:prSet>
      <dgm:spPr/>
    </dgm:pt>
    <dgm:pt modelId="{52B09B90-8CEC-4A45-AA33-4C8BEC351C86}" type="pres">
      <dgm:prSet presAssocID="{EE99C915-9BEA-4F1C-8115-6EE25C10A21F}" presName="parSh" presStyleLbl="node1" presStyleIdx="6" presStyleCnt="8"/>
      <dgm:spPr/>
    </dgm:pt>
    <dgm:pt modelId="{6A710DBA-C149-4D17-B477-0DA825D799CE}" type="pres">
      <dgm:prSet presAssocID="{EE99C915-9BEA-4F1C-8115-6EE25C10A21F}" presName="desTx" presStyleLbl="fgAcc1" presStyleIdx="6" presStyleCnt="8" custLinFactNeighborX="17886" custLinFactNeighborY="10830">
        <dgm:presLayoutVars>
          <dgm:bulletEnabled val="1"/>
        </dgm:presLayoutVars>
      </dgm:prSet>
      <dgm:spPr/>
    </dgm:pt>
    <dgm:pt modelId="{1A72ECA5-ECB9-417A-B2FF-53F1C358EB2C}" type="pres">
      <dgm:prSet presAssocID="{BB8B8881-33BE-4FDD-B580-1BD37B544428}" presName="sibTrans" presStyleLbl="sibTrans2D1" presStyleIdx="6" presStyleCnt="7"/>
      <dgm:spPr/>
    </dgm:pt>
    <dgm:pt modelId="{15B35690-47AB-4E16-880F-51728219C0EB}" type="pres">
      <dgm:prSet presAssocID="{BB8B8881-33BE-4FDD-B580-1BD37B544428}" presName="connTx" presStyleLbl="sibTrans2D1" presStyleIdx="6" presStyleCnt="7"/>
      <dgm:spPr/>
    </dgm:pt>
    <dgm:pt modelId="{7F54BB7E-F638-4EE8-A9DD-A24D3207A2C1}" type="pres">
      <dgm:prSet presAssocID="{10DEFF70-4605-461F-8FD1-F03EED8A63BD}" presName="composite" presStyleCnt="0"/>
      <dgm:spPr/>
    </dgm:pt>
    <dgm:pt modelId="{D46F3A4F-6047-41DE-BF81-E702B0B1A538}" type="pres">
      <dgm:prSet presAssocID="{10DEFF70-4605-461F-8FD1-F03EED8A63BD}" presName="parTx" presStyleLbl="node1" presStyleIdx="6" presStyleCnt="8">
        <dgm:presLayoutVars>
          <dgm:chMax val="0"/>
          <dgm:chPref val="0"/>
          <dgm:bulletEnabled val="1"/>
        </dgm:presLayoutVars>
      </dgm:prSet>
      <dgm:spPr/>
    </dgm:pt>
    <dgm:pt modelId="{9D2BA4EF-8842-47E8-9965-E40963E62B2B}" type="pres">
      <dgm:prSet presAssocID="{10DEFF70-4605-461F-8FD1-F03EED8A63BD}" presName="parSh" presStyleLbl="node1" presStyleIdx="7" presStyleCnt="8"/>
      <dgm:spPr/>
    </dgm:pt>
    <dgm:pt modelId="{1196212E-E827-4F1B-8C39-7373FF422A7D}" type="pres">
      <dgm:prSet presAssocID="{10DEFF70-4605-461F-8FD1-F03EED8A63BD}" presName="desTx" presStyleLbl="fgAcc1" presStyleIdx="7" presStyleCnt="8" custLinFactNeighborX="11498" custLinFactNeighborY="12861">
        <dgm:presLayoutVars>
          <dgm:bulletEnabled val="1"/>
        </dgm:presLayoutVars>
      </dgm:prSet>
      <dgm:spPr/>
    </dgm:pt>
  </dgm:ptLst>
  <dgm:cxnLst>
    <dgm:cxn modelId="{C3BADF04-E53A-42C7-B487-C839FB3056A5}" srcId="{69E9C5D5-C8F6-46F2-BD90-D68E02987FE3}" destId="{76504E91-B1BE-4C9E-92E6-AA0204D1023C}" srcOrd="1" destOrd="0" parTransId="{7814489F-6C53-4A8C-BF6F-7BF4E55FB433}" sibTransId="{049FC723-E644-4597-8CA7-D9C8F1096F60}"/>
    <dgm:cxn modelId="{BC749016-FBBB-4836-B17D-68304B9EB9FE}" type="presOf" srcId="{8C9470CF-C145-4FFB-BCA4-E9AB5AF41CE1}" destId="{EF445435-22DD-4B03-8FFC-1C9DD50156CF}" srcOrd="0" destOrd="1" presId="urn:microsoft.com/office/officeart/2005/8/layout/process3"/>
    <dgm:cxn modelId="{289CA116-CC51-4AA8-8744-389EDDDC54E0}" srcId="{69E9C5D5-C8F6-46F2-BD90-D68E02987FE3}" destId="{C4AB262B-8055-41BA-837E-981D113A89C2}" srcOrd="4" destOrd="0" parTransId="{1C07D55B-64AB-4CE1-A0D0-0F384EFB13A3}" sibTransId="{990785AB-171A-4762-84B0-B141E2EC239D}"/>
    <dgm:cxn modelId="{6F1C8019-07DF-41F4-AE7C-79EEA71B8E9A}" srcId="{76504E91-B1BE-4C9E-92E6-AA0204D1023C}" destId="{E025B3A4-1E25-49B0-A92C-4ABBA5F9F4E8}" srcOrd="0" destOrd="0" parTransId="{CBD99796-C36A-4FC2-BBF3-5A0F3D3F9605}" sibTransId="{EE69120A-681A-4778-AC67-0470E01A5275}"/>
    <dgm:cxn modelId="{F71EBE1A-5164-4E29-ACB7-6FB3E3360C19}" srcId="{687EEFF6-517D-4A6B-B9AD-F903A2BCBCCA}" destId="{A452C1E4-8302-4DA7-9E59-20B1CCE6446D}" srcOrd="0" destOrd="0" parTransId="{931BF353-8CCC-4000-805B-F1D6E6138F4D}" sibTransId="{6DED6AC8-1306-4A53-8C2B-E3ABA7B606F6}"/>
    <dgm:cxn modelId="{3402421C-7B7D-42A2-859F-185B5D526CBF}" type="presOf" srcId="{831F7710-F0C2-413E-A942-0014B3376FDA}" destId="{EF445435-22DD-4B03-8FFC-1C9DD50156CF}" srcOrd="0" destOrd="2" presId="urn:microsoft.com/office/officeart/2005/8/layout/process3"/>
    <dgm:cxn modelId="{3C743D1F-5ACC-4721-817B-C1BB66F8BFEF}" type="presOf" srcId="{A30A5D85-8A50-4D7C-B30C-2F45CF46837E}" destId="{1D9FE726-10CE-4354-8547-420BB7210FC9}" srcOrd="0" destOrd="0" presId="urn:microsoft.com/office/officeart/2005/8/layout/process3"/>
    <dgm:cxn modelId="{4A7E3E1F-31ED-41EA-8420-A09B687554C1}" srcId="{69E9C5D5-C8F6-46F2-BD90-D68E02987FE3}" destId="{10DEFF70-4605-461F-8FD1-F03EED8A63BD}" srcOrd="7" destOrd="0" parTransId="{13AC8894-8B71-443E-8876-57F03EF44AA5}" sibTransId="{D0FFD834-A05A-4B81-AC2A-106147B88CCD}"/>
    <dgm:cxn modelId="{43CF8A25-727F-4CF9-9AAA-AD86A1F72DAF}" type="presOf" srcId="{DCB99545-D3C5-4227-B8BA-16CF993202B7}" destId="{48B4DE52-0B05-4081-88B8-8E48D2822B0E}" srcOrd="1" destOrd="0" presId="urn:microsoft.com/office/officeart/2005/8/layout/process3"/>
    <dgm:cxn modelId="{845CB325-CCB3-4469-8E17-CFD65EC4FAD4}" type="presOf" srcId="{EE99C915-9BEA-4F1C-8115-6EE25C10A21F}" destId="{52B09B90-8CEC-4A45-AA33-4C8BEC351C86}" srcOrd="1" destOrd="0" presId="urn:microsoft.com/office/officeart/2005/8/layout/process3"/>
    <dgm:cxn modelId="{ACBC802A-33EC-4B58-B004-0F1DB4D24D58}" type="presOf" srcId="{69E9C5D5-C8F6-46F2-BD90-D68E02987FE3}" destId="{98FA2B25-0040-4E05-A844-7A6D3DCFF61A}" srcOrd="0" destOrd="0" presId="urn:microsoft.com/office/officeart/2005/8/layout/process3"/>
    <dgm:cxn modelId="{0F83D331-27B2-4EC2-92E1-47F753DF1A56}" type="presOf" srcId="{174CC411-16BE-4E1E-B4B0-6697C997B7CA}" destId="{1196212E-E827-4F1B-8C39-7373FF422A7D}" srcOrd="0" destOrd="1" presId="urn:microsoft.com/office/officeart/2005/8/layout/process3"/>
    <dgm:cxn modelId="{2B8F0636-1B18-47DE-B11F-C091D698C504}" srcId="{EE99C915-9BEA-4F1C-8115-6EE25C10A21F}" destId="{23BE4B6B-9A3C-4C28-B875-A3E71EC525D7}" srcOrd="0" destOrd="0" parTransId="{E8C27DCD-C3DC-4017-BA88-4335A67355D7}" sibTransId="{6C897C9C-1A3C-4698-9FCA-62A904FE0C65}"/>
    <dgm:cxn modelId="{88B17E37-9661-41E3-8F5A-EB7B719D05BA}" srcId="{69E9C5D5-C8F6-46F2-BD90-D68E02987FE3}" destId="{9B909753-0A87-4FA3-A8D7-450E70CD8E59}" srcOrd="3" destOrd="0" parTransId="{126F44E1-2527-48CF-97EF-118CF17F42B6}" sibTransId="{A30A5D85-8A50-4D7C-B30C-2F45CF46837E}"/>
    <dgm:cxn modelId="{6411483A-A282-4D34-9BC0-D9DCBF5E5CEB}" type="presOf" srcId="{990785AB-171A-4762-84B0-B141E2EC239D}" destId="{CA25E712-3F7A-4900-9001-501DFE51BD91}" srcOrd="1" destOrd="0" presId="urn:microsoft.com/office/officeart/2005/8/layout/process3"/>
    <dgm:cxn modelId="{977F553E-5C12-4947-9A44-2BCF1F83850C}" srcId="{EE99C915-9BEA-4F1C-8115-6EE25C10A21F}" destId="{BA469364-BB2D-44B6-AE0A-779B0776F713}" srcOrd="1" destOrd="0" parTransId="{ECF7E623-BB3C-413E-86B5-915834F82EB1}" sibTransId="{E6278C6F-AA1B-466D-BFD1-67221FFFF4E0}"/>
    <dgm:cxn modelId="{30EEB55E-9D9F-4FF3-9CC3-AE2E4A64C043}" type="presOf" srcId="{049FC723-E644-4597-8CA7-D9C8F1096F60}" destId="{18E3648F-74A3-4D68-B8B9-D604699B3038}" srcOrd="0" destOrd="0" presId="urn:microsoft.com/office/officeart/2005/8/layout/process3"/>
    <dgm:cxn modelId="{2F5E8B5F-D0D3-4804-B173-9CBB7C6906EC}" type="presOf" srcId="{E025B3A4-1E25-49B0-A92C-4ABBA5F9F4E8}" destId="{CFBCF782-2FA2-46BC-BE23-3D7E2A3DCC52}" srcOrd="0" destOrd="0" presId="urn:microsoft.com/office/officeart/2005/8/layout/process3"/>
    <dgm:cxn modelId="{E8A5FF60-10F8-446E-A548-A6DD71E8ED06}" type="presOf" srcId="{3265794B-D955-4126-AC96-679062E202CA}" destId="{9D0B60BB-96DE-4A54-9CE9-625D95B5577D}" srcOrd="1" destOrd="0" presId="urn:microsoft.com/office/officeart/2005/8/layout/process3"/>
    <dgm:cxn modelId="{F645A242-1FDF-4D24-B7CB-AB7161975A08}" type="presOf" srcId="{EE99C915-9BEA-4F1C-8115-6EE25C10A21F}" destId="{4050BA64-2A24-4E5B-A072-07954ABFF4AA}" srcOrd="0" destOrd="0" presId="urn:microsoft.com/office/officeart/2005/8/layout/process3"/>
    <dgm:cxn modelId="{2721DE62-A2A7-4A41-830D-D458C44F4C0F}" srcId="{10DEFF70-4605-461F-8FD1-F03EED8A63BD}" destId="{174CC411-16BE-4E1E-B4B0-6697C997B7CA}" srcOrd="1" destOrd="0" parTransId="{148CF3E6-E855-4C02-B8CA-A150B43AD755}" sibTransId="{E28E13A5-0786-4521-98C2-69CE4B9A2EC7}"/>
    <dgm:cxn modelId="{28B5DD63-7B53-4390-875C-F8067FC273BC}" type="presOf" srcId="{9B909753-0A87-4FA3-A8D7-450E70CD8E59}" destId="{168FC2DA-5CB7-4BFE-A20C-4259E3C25460}" srcOrd="0" destOrd="0" presId="urn:microsoft.com/office/officeart/2005/8/layout/process3"/>
    <dgm:cxn modelId="{E26D8068-48FD-4CDF-A6D5-D87C6381C427}" type="presOf" srcId="{76504E91-B1BE-4C9E-92E6-AA0204D1023C}" destId="{496BEC97-BF70-4352-A2BC-76DAE4C5C614}" srcOrd="0" destOrd="0" presId="urn:microsoft.com/office/officeart/2005/8/layout/process3"/>
    <dgm:cxn modelId="{B1641B4A-6548-4ACD-933F-205B9954FBDC}" srcId="{69E9C5D5-C8F6-46F2-BD90-D68E02987FE3}" destId="{DCB99545-D3C5-4227-B8BA-16CF993202B7}" srcOrd="0" destOrd="0" parTransId="{8BCC3731-8BAC-431B-8990-7D969DD3DE24}" sibTransId="{7C7E7764-1E0B-4833-86FB-B1B7D9E4DFA0}"/>
    <dgm:cxn modelId="{6CE3AC4A-C3D7-40C8-B278-68E7BA28E9DC}" type="presOf" srcId="{533226C7-63FF-43FF-9F94-7D9B957A55E0}" destId="{436B300E-86DF-4F06-B5FB-CDF6888D6D34}" srcOrd="0" destOrd="1" presId="urn:microsoft.com/office/officeart/2005/8/layout/process3"/>
    <dgm:cxn modelId="{F481FE6A-5405-4927-BEFA-E3DBECB4BB5D}" type="presOf" srcId="{D32FDC51-969D-4A66-BE9C-9FAC89037F6D}" destId="{E9E45697-0731-42C1-A423-CCB48125A533}" srcOrd="0" destOrd="0" presId="urn:microsoft.com/office/officeart/2005/8/layout/process3"/>
    <dgm:cxn modelId="{C380534B-0F10-42B0-8253-19CB09F02B96}" srcId="{687EEFF6-517D-4A6B-B9AD-F903A2BCBCCA}" destId="{8C9470CF-C145-4FFB-BCA4-E9AB5AF41CE1}" srcOrd="1" destOrd="0" parTransId="{EF4E0B0E-2170-45FC-BBF4-E7866813BB7C}" sibTransId="{D74EFE20-7976-40D7-A7A8-56EBCAAC20E1}"/>
    <dgm:cxn modelId="{2BC13C4C-B2C7-4FD0-A0C8-19C90710623C}" srcId="{687EEFF6-517D-4A6B-B9AD-F903A2BCBCCA}" destId="{831F7710-F0C2-413E-A942-0014B3376FDA}" srcOrd="2" destOrd="0" parTransId="{0F161ADF-5B61-42F8-96D7-2821BE6149DD}" sibTransId="{F9AF7A7F-5F47-45C2-A0BE-9902E17BA1EB}"/>
    <dgm:cxn modelId="{7060584C-A150-4ECD-B547-AA5EDBDDBCF2}" srcId="{9B909753-0A87-4FA3-A8D7-450E70CD8E59}" destId="{A4422B34-C15B-46D9-A0CB-4AEDC1D6597D}" srcOrd="1" destOrd="0" parTransId="{8D9645DC-6A96-432F-A6D8-2EF3AD2AEE7B}" sibTransId="{C90A28E9-3433-45EB-81CB-C99CAAAB5A64}"/>
    <dgm:cxn modelId="{4687A66E-72AE-429B-ABCC-A90EB2F986F0}" type="presOf" srcId="{BB8B8881-33BE-4FDD-B580-1BD37B544428}" destId="{15B35690-47AB-4E16-880F-51728219C0EB}" srcOrd="1" destOrd="0" presId="urn:microsoft.com/office/officeart/2005/8/layout/process3"/>
    <dgm:cxn modelId="{7D584D4F-BD0B-4522-92D8-CA9D149908BD}" type="presOf" srcId="{1DE83CD3-7783-4308-82EE-134372C1B41F}" destId="{B98FA19E-D2DC-4D32-B2FF-86FB25D44946}" srcOrd="0" destOrd="0" presId="urn:microsoft.com/office/officeart/2005/8/layout/process3"/>
    <dgm:cxn modelId="{9BCCAF70-3F2B-493C-A87F-22ECA4B67BB8}" type="presOf" srcId="{BB8B8881-33BE-4FDD-B580-1BD37B544428}" destId="{1A72ECA5-ECB9-417A-B2FF-53F1C358EB2C}" srcOrd="0" destOrd="0" presId="urn:microsoft.com/office/officeart/2005/8/layout/process3"/>
    <dgm:cxn modelId="{4A8B8F73-3B80-49C7-837A-7A9945264880}" type="presOf" srcId="{7C7E7764-1E0B-4833-86FB-B1B7D9E4DFA0}" destId="{6C2F4884-7CA1-4860-A10A-4A7F3316BF4F}" srcOrd="0" destOrd="0" presId="urn:microsoft.com/office/officeart/2005/8/layout/process3"/>
    <dgm:cxn modelId="{9F1B9073-DD19-4878-AAF8-C76E3EAEA612}" type="presOf" srcId="{10DEFF70-4605-461F-8FD1-F03EED8A63BD}" destId="{D46F3A4F-6047-41DE-BF81-E702B0B1A538}" srcOrd="0" destOrd="0" presId="urn:microsoft.com/office/officeart/2005/8/layout/process3"/>
    <dgm:cxn modelId="{20A97554-8779-429B-92A1-57ADABE79348}" type="presOf" srcId="{3265794B-D955-4126-AC96-679062E202CA}" destId="{EA26E0A9-D103-461A-BB0F-3FFDD255F87F}" srcOrd="0" destOrd="0" presId="urn:microsoft.com/office/officeart/2005/8/layout/process3"/>
    <dgm:cxn modelId="{46427875-C89A-451E-B7F1-BBA15A517F13}" type="presOf" srcId="{1A1502CF-92CE-4E80-A339-AFEB6BE83BA9}" destId="{612F6843-F2AE-46B2-A4C6-FF62D62EBB6E}" srcOrd="0" destOrd="0" presId="urn:microsoft.com/office/officeart/2005/8/layout/process3"/>
    <dgm:cxn modelId="{0DE5CB75-E628-4DC5-B37C-6A65C3726EBE}" type="presOf" srcId="{9B909753-0A87-4FA3-A8D7-450E70CD8E59}" destId="{7BA08634-40BB-4DD2-93C8-6CDE305107BC}" srcOrd="1" destOrd="0" presId="urn:microsoft.com/office/officeart/2005/8/layout/process3"/>
    <dgm:cxn modelId="{1D48FB57-A9AF-4BB8-8325-8CBB2B7E8BD5}" type="presOf" srcId="{7C7E7764-1E0B-4833-86FB-B1B7D9E4DFA0}" destId="{F2BE15B1-E2D7-4410-ABAD-9EBE01F176B2}" srcOrd="1" destOrd="0" presId="urn:microsoft.com/office/officeart/2005/8/layout/process3"/>
    <dgm:cxn modelId="{E0C0EB5A-295E-4452-B714-BBFC01451427}" type="presOf" srcId="{C4AB262B-8055-41BA-837E-981D113A89C2}" destId="{C2EB3D51-A811-4A50-B56A-FD611E7F1564}" srcOrd="1" destOrd="0" presId="urn:microsoft.com/office/officeart/2005/8/layout/process3"/>
    <dgm:cxn modelId="{1BCEFF83-F754-4467-AEE6-1EF1F45363B9}" srcId="{B1B95C84-B2BF-4079-A6DF-CD77495E6C98}" destId="{533226C7-63FF-43FF-9F94-7D9B957A55E0}" srcOrd="1" destOrd="0" parTransId="{73EB7706-2153-4879-A0C9-36DCDB138327}" sibTransId="{E00CDA70-6A1A-484A-9940-C08DB42C82E6}"/>
    <dgm:cxn modelId="{6E61A38E-BFEE-494D-82BD-8495A94E9F22}" type="presOf" srcId="{990785AB-171A-4762-84B0-B141E2EC239D}" destId="{D91D888D-F606-4239-A6BC-8569B8C722F8}" srcOrd="0" destOrd="0" presId="urn:microsoft.com/office/officeart/2005/8/layout/process3"/>
    <dgm:cxn modelId="{58C06691-53F4-49F1-9206-C9F2C7E9344C}" type="presOf" srcId="{23BE4B6B-9A3C-4C28-B875-A3E71EC525D7}" destId="{6A710DBA-C149-4D17-B477-0DA825D799CE}" srcOrd="0" destOrd="0" presId="urn:microsoft.com/office/officeart/2005/8/layout/process3"/>
    <dgm:cxn modelId="{F464B495-438D-4CFF-AA0A-DD9FAD82F971}" type="presOf" srcId="{10DEFF70-4605-461F-8FD1-F03EED8A63BD}" destId="{9D2BA4EF-8842-47E8-9965-E40963E62B2B}" srcOrd="1" destOrd="0" presId="urn:microsoft.com/office/officeart/2005/8/layout/process3"/>
    <dgm:cxn modelId="{F0E47B96-B219-49EE-8B67-14F4DEB0E028}" srcId="{69E9C5D5-C8F6-46F2-BD90-D68E02987FE3}" destId="{EE99C915-9BEA-4F1C-8115-6EE25C10A21F}" srcOrd="6" destOrd="0" parTransId="{44AA8FF8-578A-4A90-BB4D-BBDB2F8148FE}" sibTransId="{BB8B8881-33BE-4FDD-B580-1BD37B544428}"/>
    <dgm:cxn modelId="{A19F759C-3E32-44ED-BD78-205E7977138B}" type="presOf" srcId="{A452C1E4-8302-4DA7-9E59-20B1CCE6446D}" destId="{EF445435-22DD-4B03-8FFC-1C9DD50156CF}" srcOrd="0" destOrd="0" presId="urn:microsoft.com/office/officeart/2005/8/layout/process3"/>
    <dgm:cxn modelId="{5E2137A4-F07D-4645-A087-116452DD9F7B}" type="presOf" srcId="{76504E91-B1BE-4C9E-92E6-AA0204D1023C}" destId="{57F9EB80-3648-45F1-937E-B52C1A339293}" srcOrd="1" destOrd="0" presId="urn:microsoft.com/office/officeart/2005/8/layout/process3"/>
    <dgm:cxn modelId="{74D412AD-52AC-49D2-97A8-BEE43C970E74}" srcId="{9B909753-0A87-4FA3-A8D7-450E70CD8E59}" destId="{1DE83CD3-7783-4308-82EE-134372C1B41F}" srcOrd="0" destOrd="0" parTransId="{01CAD2F8-7735-4315-A915-5CFED0878917}" sibTransId="{7B7C2DBE-C99E-4ED0-AFFD-06E60E0759FE}"/>
    <dgm:cxn modelId="{7ED7D7B1-B77A-4C65-A712-DCCD4844A623}" srcId="{10DEFF70-4605-461F-8FD1-F03EED8A63BD}" destId="{C2559C1A-3F32-41BE-AEAD-D2766F66F138}" srcOrd="0" destOrd="0" parTransId="{290CF814-F684-4137-8E9D-6B656A536B62}" sibTransId="{7DFD4276-AD8F-4B47-A39D-8E7CCCD8054D}"/>
    <dgm:cxn modelId="{8AF4C3B2-7132-4CDA-B21A-C785A50B2C53}" srcId="{C4AB262B-8055-41BA-837E-981D113A89C2}" destId="{D32FDC51-969D-4A66-BE9C-9FAC89037F6D}" srcOrd="0" destOrd="0" parTransId="{7A8CDDB9-0224-4C0B-9714-39BC585D4CF3}" sibTransId="{2297D726-3853-48E9-A031-4FCFFCDFABEF}"/>
    <dgm:cxn modelId="{F4E73CB5-90CF-46DC-9824-E54779684032}" type="presOf" srcId="{687EEFF6-517D-4A6B-B9AD-F903A2BCBCCA}" destId="{553114A8-BEBF-481D-87FE-8B44BA1CCDAB}" srcOrd="1" destOrd="0" presId="urn:microsoft.com/office/officeart/2005/8/layout/process3"/>
    <dgm:cxn modelId="{4E12CCB7-392A-4C26-BE46-DD3428A2EBF4}" type="presOf" srcId="{7B6F88C0-F691-458C-9758-8D1F3F22326B}" destId="{F3A4AA0F-DAA0-4340-AD2A-ADB77A0AC2A5}" srcOrd="0" destOrd="0" presId="urn:microsoft.com/office/officeart/2005/8/layout/process3"/>
    <dgm:cxn modelId="{BDC11EB9-3419-4F1A-9C15-9806D4ED1946}" type="presOf" srcId="{A4422B34-C15B-46D9-A0CB-4AEDC1D6597D}" destId="{B98FA19E-D2DC-4D32-B2FF-86FB25D44946}" srcOrd="0" destOrd="1" presId="urn:microsoft.com/office/officeart/2005/8/layout/process3"/>
    <dgm:cxn modelId="{5ACE99BE-50EB-49E9-BFAC-2593BCC4D61A}" type="presOf" srcId="{049FC723-E644-4597-8CA7-D9C8F1096F60}" destId="{CBDA4E13-0916-4211-B93D-EC0472A669D4}" srcOrd="1" destOrd="0" presId="urn:microsoft.com/office/officeart/2005/8/layout/process3"/>
    <dgm:cxn modelId="{A81FBFBE-D934-4700-A7D8-29AC32469EAC}" type="presOf" srcId="{22305840-E7AD-4F03-B264-8D891551089D}" destId="{F3A4AA0F-DAA0-4340-AD2A-ADB77A0AC2A5}" srcOrd="0" destOrd="1" presId="urn:microsoft.com/office/officeart/2005/8/layout/process3"/>
    <dgm:cxn modelId="{B4F0CBBF-51E3-44AC-8C8C-6A1AAB00F3F5}" srcId="{B1B95C84-B2BF-4079-A6DF-CD77495E6C98}" destId="{7CC5FC83-E284-4955-AAE4-36D49B8E3999}" srcOrd="0" destOrd="0" parTransId="{D947AB5F-5E10-4D35-A13B-E7817D3E55A0}" sibTransId="{DD3BAE66-68D9-4D42-8459-0B9694ECB33C}"/>
    <dgm:cxn modelId="{0FBEC6C4-08B5-4C14-9C51-7540E29891AE}" type="presOf" srcId="{DCB99545-D3C5-4227-B8BA-16CF993202B7}" destId="{670EBD2E-02FB-403C-B111-14716A7786F8}" srcOrd="0" destOrd="0" presId="urn:microsoft.com/office/officeart/2005/8/layout/process3"/>
    <dgm:cxn modelId="{D5FF85C7-8A04-4198-B4E9-966D90F535FA}" type="presOf" srcId="{BA469364-BB2D-44B6-AE0A-779B0776F713}" destId="{6A710DBA-C149-4D17-B477-0DA825D799CE}" srcOrd="0" destOrd="1" presId="urn:microsoft.com/office/officeart/2005/8/layout/process3"/>
    <dgm:cxn modelId="{CADC43C8-2233-46B1-BEE6-07BFE8730E96}" type="presOf" srcId="{1A1502CF-92CE-4E80-A339-AFEB6BE83BA9}" destId="{286D597A-63C0-4BCE-BEED-FFFE10AF7DBE}" srcOrd="1" destOrd="0" presId="urn:microsoft.com/office/officeart/2005/8/layout/process3"/>
    <dgm:cxn modelId="{A557DCD0-21B9-4818-93F4-83FF641039D9}" type="presOf" srcId="{C2559C1A-3F32-41BE-AEAD-D2766F66F138}" destId="{1196212E-E827-4F1B-8C39-7373FF422A7D}" srcOrd="0" destOrd="0" presId="urn:microsoft.com/office/officeart/2005/8/layout/process3"/>
    <dgm:cxn modelId="{F13C2BDC-EFF3-4ED2-9F59-2088E9B49AF7}" srcId="{DCB99545-D3C5-4227-B8BA-16CF993202B7}" destId="{22305840-E7AD-4F03-B264-8D891551089D}" srcOrd="1" destOrd="0" parTransId="{634F3132-3476-4F81-8375-6475783FADB6}" sibTransId="{34DD7BF6-A8FE-43CF-AFA3-E2FB7B19E203}"/>
    <dgm:cxn modelId="{4F516ADC-C2F5-4858-AFE8-AE4A28E7C999}" srcId="{69E9C5D5-C8F6-46F2-BD90-D68E02987FE3}" destId="{687EEFF6-517D-4A6B-B9AD-F903A2BCBCCA}" srcOrd="5" destOrd="0" parTransId="{0D180C6D-9522-4E48-9A36-07F945F3D146}" sibTransId="{1A1502CF-92CE-4E80-A339-AFEB6BE83BA9}"/>
    <dgm:cxn modelId="{8FB372DC-4B8F-41A2-A832-305A4C26E275}" type="presOf" srcId="{C4AB262B-8055-41BA-837E-981D113A89C2}" destId="{C684158B-CACD-44F3-B02A-D694EB33867E}" srcOrd="0" destOrd="0" presId="urn:microsoft.com/office/officeart/2005/8/layout/process3"/>
    <dgm:cxn modelId="{C29E1BE4-B803-4FB7-AF93-04298ACDA310}" type="presOf" srcId="{687EEFF6-517D-4A6B-B9AD-F903A2BCBCCA}" destId="{BB0953FA-E44C-482B-8A58-56B58E49592F}" srcOrd="0" destOrd="0" presId="urn:microsoft.com/office/officeart/2005/8/layout/process3"/>
    <dgm:cxn modelId="{A15DA1E8-35D7-41E8-A208-26706F427E3B}" srcId="{DCB99545-D3C5-4227-B8BA-16CF993202B7}" destId="{7B6F88C0-F691-458C-9758-8D1F3F22326B}" srcOrd="0" destOrd="0" parTransId="{808EACFC-C6F6-44F2-8FC7-29EDE13751F9}" sibTransId="{1BC8FD91-A0F3-4A94-98E8-37FA54BD9195}"/>
    <dgm:cxn modelId="{AB98FFEB-CFF4-4E9A-8E07-26B65ED9ADBE}" type="presOf" srcId="{B1B95C84-B2BF-4079-A6DF-CD77495E6C98}" destId="{5B59797E-8AE8-409D-B2A3-1A577AAED51F}" srcOrd="1" destOrd="0" presId="urn:microsoft.com/office/officeart/2005/8/layout/process3"/>
    <dgm:cxn modelId="{C182CCEE-55BC-4E9F-89FE-9560F0B884A4}" type="presOf" srcId="{A30A5D85-8A50-4D7C-B30C-2F45CF46837E}" destId="{F4CFBF0C-E40B-42C3-B44D-3E8960CA41BE}" srcOrd="1" destOrd="0" presId="urn:microsoft.com/office/officeart/2005/8/layout/process3"/>
    <dgm:cxn modelId="{213D15F7-6D16-48C3-BF9E-3B1556D56B16}" type="presOf" srcId="{7CC5FC83-E284-4955-AAE4-36D49B8E3999}" destId="{436B300E-86DF-4F06-B5FB-CDF6888D6D34}" srcOrd="0" destOrd="0" presId="urn:microsoft.com/office/officeart/2005/8/layout/process3"/>
    <dgm:cxn modelId="{B485AAFD-93A3-43CD-A49B-1EF34C8E5353}" type="presOf" srcId="{B1B95C84-B2BF-4079-A6DF-CD77495E6C98}" destId="{AE3758A5-398B-4C91-919A-5F9BBCA08A6E}" srcOrd="0" destOrd="0" presId="urn:microsoft.com/office/officeart/2005/8/layout/process3"/>
    <dgm:cxn modelId="{A09F31FF-3BAA-458E-B55B-0DB33F9C6495}" srcId="{69E9C5D5-C8F6-46F2-BD90-D68E02987FE3}" destId="{B1B95C84-B2BF-4079-A6DF-CD77495E6C98}" srcOrd="2" destOrd="0" parTransId="{1E20751E-7170-4C70-A54C-9A61F97FB771}" sibTransId="{3265794B-D955-4126-AC96-679062E202CA}"/>
    <dgm:cxn modelId="{3950E28F-A8E5-4CE1-BBA6-907B19A90CFE}" type="presParOf" srcId="{98FA2B25-0040-4E05-A844-7A6D3DCFF61A}" destId="{95170E57-89D3-4611-A39E-940497780F5C}" srcOrd="0" destOrd="0" presId="urn:microsoft.com/office/officeart/2005/8/layout/process3"/>
    <dgm:cxn modelId="{35DB6DDB-0EC5-4997-B9D1-F97249BF08EC}" type="presParOf" srcId="{95170E57-89D3-4611-A39E-940497780F5C}" destId="{670EBD2E-02FB-403C-B111-14716A7786F8}" srcOrd="0" destOrd="0" presId="urn:microsoft.com/office/officeart/2005/8/layout/process3"/>
    <dgm:cxn modelId="{35DE076C-906C-42E6-8673-D6F7EA335CED}" type="presParOf" srcId="{95170E57-89D3-4611-A39E-940497780F5C}" destId="{48B4DE52-0B05-4081-88B8-8E48D2822B0E}" srcOrd="1" destOrd="0" presId="urn:microsoft.com/office/officeart/2005/8/layout/process3"/>
    <dgm:cxn modelId="{062FA552-00B0-4BF0-8AFF-68C9F75DED9E}" type="presParOf" srcId="{95170E57-89D3-4611-A39E-940497780F5C}" destId="{F3A4AA0F-DAA0-4340-AD2A-ADB77A0AC2A5}" srcOrd="2" destOrd="0" presId="urn:microsoft.com/office/officeart/2005/8/layout/process3"/>
    <dgm:cxn modelId="{9517CFC1-F3B2-4227-A0C8-4A65C6B61890}" type="presParOf" srcId="{98FA2B25-0040-4E05-A844-7A6D3DCFF61A}" destId="{6C2F4884-7CA1-4860-A10A-4A7F3316BF4F}" srcOrd="1" destOrd="0" presId="urn:microsoft.com/office/officeart/2005/8/layout/process3"/>
    <dgm:cxn modelId="{4DA53DB9-ACC7-43BF-82CE-9C6C1B6C31AA}" type="presParOf" srcId="{6C2F4884-7CA1-4860-A10A-4A7F3316BF4F}" destId="{F2BE15B1-E2D7-4410-ABAD-9EBE01F176B2}" srcOrd="0" destOrd="0" presId="urn:microsoft.com/office/officeart/2005/8/layout/process3"/>
    <dgm:cxn modelId="{ED49FE39-40D1-46D1-9F0E-6118D53EE02A}" type="presParOf" srcId="{98FA2B25-0040-4E05-A844-7A6D3DCFF61A}" destId="{FB9A65EB-B802-45C0-BE27-A691433824A5}" srcOrd="2" destOrd="0" presId="urn:microsoft.com/office/officeart/2005/8/layout/process3"/>
    <dgm:cxn modelId="{94424A31-7D0F-4AA2-B9EF-67348B5DEE04}" type="presParOf" srcId="{FB9A65EB-B802-45C0-BE27-A691433824A5}" destId="{496BEC97-BF70-4352-A2BC-76DAE4C5C614}" srcOrd="0" destOrd="0" presId="urn:microsoft.com/office/officeart/2005/8/layout/process3"/>
    <dgm:cxn modelId="{E001AD3C-5413-40E9-8711-34644E75DFE0}" type="presParOf" srcId="{FB9A65EB-B802-45C0-BE27-A691433824A5}" destId="{57F9EB80-3648-45F1-937E-B52C1A339293}" srcOrd="1" destOrd="0" presId="urn:microsoft.com/office/officeart/2005/8/layout/process3"/>
    <dgm:cxn modelId="{934F3CBE-466F-4A12-85A1-EC9BE0D45567}" type="presParOf" srcId="{FB9A65EB-B802-45C0-BE27-A691433824A5}" destId="{CFBCF782-2FA2-46BC-BE23-3D7E2A3DCC52}" srcOrd="2" destOrd="0" presId="urn:microsoft.com/office/officeart/2005/8/layout/process3"/>
    <dgm:cxn modelId="{1BD72C64-A9F8-4F19-94B0-5A61B247A7E6}" type="presParOf" srcId="{98FA2B25-0040-4E05-A844-7A6D3DCFF61A}" destId="{18E3648F-74A3-4D68-B8B9-D604699B3038}" srcOrd="3" destOrd="0" presId="urn:microsoft.com/office/officeart/2005/8/layout/process3"/>
    <dgm:cxn modelId="{D90D1CCA-C144-4DB9-86CF-2121F751B23D}" type="presParOf" srcId="{18E3648F-74A3-4D68-B8B9-D604699B3038}" destId="{CBDA4E13-0916-4211-B93D-EC0472A669D4}" srcOrd="0" destOrd="0" presId="urn:microsoft.com/office/officeart/2005/8/layout/process3"/>
    <dgm:cxn modelId="{31744FBD-5A27-4414-A37F-203E948F1AB7}" type="presParOf" srcId="{98FA2B25-0040-4E05-A844-7A6D3DCFF61A}" destId="{F7076A64-1BC1-4B28-9948-1AC1F1ED9949}" srcOrd="4" destOrd="0" presId="urn:microsoft.com/office/officeart/2005/8/layout/process3"/>
    <dgm:cxn modelId="{99C7BA8B-DF1C-41B7-8426-22A8B982E5B1}" type="presParOf" srcId="{F7076A64-1BC1-4B28-9948-1AC1F1ED9949}" destId="{AE3758A5-398B-4C91-919A-5F9BBCA08A6E}" srcOrd="0" destOrd="0" presId="urn:microsoft.com/office/officeart/2005/8/layout/process3"/>
    <dgm:cxn modelId="{387C8C1A-5DE8-45A1-9FA2-B65A17AE9307}" type="presParOf" srcId="{F7076A64-1BC1-4B28-9948-1AC1F1ED9949}" destId="{5B59797E-8AE8-409D-B2A3-1A577AAED51F}" srcOrd="1" destOrd="0" presId="urn:microsoft.com/office/officeart/2005/8/layout/process3"/>
    <dgm:cxn modelId="{5642F3A7-E7C1-4182-BA63-A420C5217FA3}" type="presParOf" srcId="{F7076A64-1BC1-4B28-9948-1AC1F1ED9949}" destId="{436B300E-86DF-4F06-B5FB-CDF6888D6D34}" srcOrd="2" destOrd="0" presId="urn:microsoft.com/office/officeart/2005/8/layout/process3"/>
    <dgm:cxn modelId="{F06FDC28-EE7B-4123-96B3-33459BBFA8E7}" type="presParOf" srcId="{98FA2B25-0040-4E05-A844-7A6D3DCFF61A}" destId="{EA26E0A9-D103-461A-BB0F-3FFDD255F87F}" srcOrd="5" destOrd="0" presId="urn:microsoft.com/office/officeart/2005/8/layout/process3"/>
    <dgm:cxn modelId="{5C4D9916-5B31-41EF-BCE8-AB4914CDB5E5}" type="presParOf" srcId="{EA26E0A9-D103-461A-BB0F-3FFDD255F87F}" destId="{9D0B60BB-96DE-4A54-9CE9-625D95B5577D}" srcOrd="0" destOrd="0" presId="urn:microsoft.com/office/officeart/2005/8/layout/process3"/>
    <dgm:cxn modelId="{345780F3-299B-439A-831E-DAE829C500A8}" type="presParOf" srcId="{98FA2B25-0040-4E05-A844-7A6D3DCFF61A}" destId="{23FBE04E-B40D-4CB9-A258-A46F498FAB65}" srcOrd="6" destOrd="0" presId="urn:microsoft.com/office/officeart/2005/8/layout/process3"/>
    <dgm:cxn modelId="{E186F169-1DCE-4C60-B150-2E484AA013A5}" type="presParOf" srcId="{23FBE04E-B40D-4CB9-A258-A46F498FAB65}" destId="{168FC2DA-5CB7-4BFE-A20C-4259E3C25460}" srcOrd="0" destOrd="0" presId="urn:microsoft.com/office/officeart/2005/8/layout/process3"/>
    <dgm:cxn modelId="{5F02CE54-1675-410F-8DB2-A4674C75933C}" type="presParOf" srcId="{23FBE04E-B40D-4CB9-A258-A46F498FAB65}" destId="{7BA08634-40BB-4DD2-93C8-6CDE305107BC}" srcOrd="1" destOrd="0" presId="urn:microsoft.com/office/officeart/2005/8/layout/process3"/>
    <dgm:cxn modelId="{9D9DAC2C-34B6-4F96-807B-39EE51F06D02}" type="presParOf" srcId="{23FBE04E-B40D-4CB9-A258-A46F498FAB65}" destId="{B98FA19E-D2DC-4D32-B2FF-86FB25D44946}" srcOrd="2" destOrd="0" presId="urn:microsoft.com/office/officeart/2005/8/layout/process3"/>
    <dgm:cxn modelId="{1DA70B9D-C6E3-471C-AE70-C667ABFDBBFF}" type="presParOf" srcId="{98FA2B25-0040-4E05-A844-7A6D3DCFF61A}" destId="{1D9FE726-10CE-4354-8547-420BB7210FC9}" srcOrd="7" destOrd="0" presId="urn:microsoft.com/office/officeart/2005/8/layout/process3"/>
    <dgm:cxn modelId="{D8F71DD2-BFFD-4EDF-8435-B5E812A7391E}" type="presParOf" srcId="{1D9FE726-10CE-4354-8547-420BB7210FC9}" destId="{F4CFBF0C-E40B-42C3-B44D-3E8960CA41BE}" srcOrd="0" destOrd="0" presId="urn:microsoft.com/office/officeart/2005/8/layout/process3"/>
    <dgm:cxn modelId="{87ED9851-311E-4A93-AFCD-298C5D6A2666}" type="presParOf" srcId="{98FA2B25-0040-4E05-A844-7A6D3DCFF61A}" destId="{6DD4DF7A-1E9D-439D-9517-796EE2F1675E}" srcOrd="8" destOrd="0" presId="urn:microsoft.com/office/officeart/2005/8/layout/process3"/>
    <dgm:cxn modelId="{36C165E9-6E02-4B90-B54E-C1B1542BEA18}" type="presParOf" srcId="{6DD4DF7A-1E9D-439D-9517-796EE2F1675E}" destId="{C684158B-CACD-44F3-B02A-D694EB33867E}" srcOrd="0" destOrd="0" presId="urn:microsoft.com/office/officeart/2005/8/layout/process3"/>
    <dgm:cxn modelId="{100390AD-DC92-4484-AA0E-55EB44B5D07C}" type="presParOf" srcId="{6DD4DF7A-1E9D-439D-9517-796EE2F1675E}" destId="{C2EB3D51-A811-4A50-B56A-FD611E7F1564}" srcOrd="1" destOrd="0" presId="urn:microsoft.com/office/officeart/2005/8/layout/process3"/>
    <dgm:cxn modelId="{DAD4EE65-2334-4B1A-A057-D572C8D519E6}" type="presParOf" srcId="{6DD4DF7A-1E9D-439D-9517-796EE2F1675E}" destId="{E9E45697-0731-42C1-A423-CCB48125A533}" srcOrd="2" destOrd="0" presId="urn:microsoft.com/office/officeart/2005/8/layout/process3"/>
    <dgm:cxn modelId="{3F163542-BF24-410D-9894-4D22B5BB8D75}" type="presParOf" srcId="{98FA2B25-0040-4E05-A844-7A6D3DCFF61A}" destId="{D91D888D-F606-4239-A6BC-8569B8C722F8}" srcOrd="9" destOrd="0" presId="urn:microsoft.com/office/officeart/2005/8/layout/process3"/>
    <dgm:cxn modelId="{6B659AA5-05D4-4E0E-8732-B439583901A1}" type="presParOf" srcId="{D91D888D-F606-4239-A6BC-8569B8C722F8}" destId="{CA25E712-3F7A-4900-9001-501DFE51BD91}" srcOrd="0" destOrd="0" presId="urn:microsoft.com/office/officeart/2005/8/layout/process3"/>
    <dgm:cxn modelId="{0F962983-7869-4674-B4A1-F2E31F2FDEFE}" type="presParOf" srcId="{98FA2B25-0040-4E05-A844-7A6D3DCFF61A}" destId="{EF03921D-7717-4FDD-9E47-F808CAD51B7B}" srcOrd="10" destOrd="0" presId="urn:microsoft.com/office/officeart/2005/8/layout/process3"/>
    <dgm:cxn modelId="{F9567A18-14AC-4AEA-BB06-3783CE9EA181}" type="presParOf" srcId="{EF03921D-7717-4FDD-9E47-F808CAD51B7B}" destId="{BB0953FA-E44C-482B-8A58-56B58E49592F}" srcOrd="0" destOrd="0" presId="urn:microsoft.com/office/officeart/2005/8/layout/process3"/>
    <dgm:cxn modelId="{1635F83A-F002-41BB-91E5-22A60DCD0532}" type="presParOf" srcId="{EF03921D-7717-4FDD-9E47-F808CAD51B7B}" destId="{553114A8-BEBF-481D-87FE-8B44BA1CCDAB}" srcOrd="1" destOrd="0" presId="urn:microsoft.com/office/officeart/2005/8/layout/process3"/>
    <dgm:cxn modelId="{C9786ABB-2C44-4158-AB52-D7A096E24F58}" type="presParOf" srcId="{EF03921D-7717-4FDD-9E47-F808CAD51B7B}" destId="{EF445435-22DD-4B03-8FFC-1C9DD50156CF}" srcOrd="2" destOrd="0" presId="urn:microsoft.com/office/officeart/2005/8/layout/process3"/>
    <dgm:cxn modelId="{DEFF9609-7794-45F2-9386-C425FB071822}" type="presParOf" srcId="{98FA2B25-0040-4E05-A844-7A6D3DCFF61A}" destId="{612F6843-F2AE-46B2-A4C6-FF62D62EBB6E}" srcOrd="11" destOrd="0" presId="urn:microsoft.com/office/officeart/2005/8/layout/process3"/>
    <dgm:cxn modelId="{B9D40A2D-B694-4484-9623-C9D4A897D74B}" type="presParOf" srcId="{612F6843-F2AE-46B2-A4C6-FF62D62EBB6E}" destId="{286D597A-63C0-4BCE-BEED-FFFE10AF7DBE}" srcOrd="0" destOrd="0" presId="urn:microsoft.com/office/officeart/2005/8/layout/process3"/>
    <dgm:cxn modelId="{79F2A563-25F4-4A11-AAFA-C0C0A31B0D9B}" type="presParOf" srcId="{98FA2B25-0040-4E05-A844-7A6D3DCFF61A}" destId="{F300CC13-F34C-4DF5-8AC5-3701B6AE648C}" srcOrd="12" destOrd="0" presId="urn:microsoft.com/office/officeart/2005/8/layout/process3"/>
    <dgm:cxn modelId="{D8BDD2A6-01DF-498A-B9E4-C4E87E69D980}" type="presParOf" srcId="{F300CC13-F34C-4DF5-8AC5-3701B6AE648C}" destId="{4050BA64-2A24-4E5B-A072-07954ABFF4AA}" srcOrd="0" destOrd="0" presId="urn:microsoft.com/office/officeart/2005/8/layout/process3"/>
    <dgm:cxn modelId="{98716A26-F7C4-49C4-B4EC-17220804E528}" type="presParOf" srcId="{F300CC13-F34C-4DF5-8AC5-3701B6AE648C}" destId="{52B09B90-8CEC-4A45-AA33-4C8BEC351C86}" srcOrd="1" destOrd="0" presId="urn:microsoft.com/office/officeart/2005/8/layout/process3"/>
    <dgm:cxn modelId="{02D636D3-76EE-4E5D-B2C9-C1C369BD108C}" type="presParOf" srcId="{F300CC13-F34C-4DF5-8AC5-3701B6AE648C}" destId="{6A710DBA-C149-4D17-B477-0DA825D799CE}" srcOrd="2" destOrd="0" presId="urn:microsoft.com/office/officeart/2005/8/layout/process3"/>
    <dgm:cxn modelId="{A1530B2F-A266-4313-A9C3-4257CF7029A7}" type="presParOf" srcId="{98FA2B25-0040-4E05-A844-7A6D3DCFF61A}" destId="{1A72ECA5-ECB9-417A-B2FF-53F1C358EB2C}" srcOrd="13" destOrd="0" presId="urn:microsoft.com/office/officeart/2005/8/layout/process3"/>
    <dgm:cxn modelId="{9A9B1A17-0E42-4F12-9677-2CD76E355206}" type="presParOf" srcId="{1A72ECA5-ECB9-417A-B2FF-53F1C358EB2C}" destId="{15B35690-47AB-4E16-880F-51728219C0EB}" srcOrd="0" destOrd="0" presId="urn:microsoft.com/office/officeart/2005/8/layout/process3"/>
    <dgm:cxn modelId="{D6BE503C-6E47-4EC6-87EF-D8F957AE48F0}" type="presParOf" srcId="{98FA2B25-0040-4E05-A844-7A6D3DCFF61A}" destId="{7F54BB7E-F638-4EE8-A9DD-A24D3207A2C1}" srcOrd="14" destOrd="0" presId="urn:microsoft.com/office/officeart/2005/8/layout/process3"/>
    <dgm:cxn modelId="{77E2E4A9-67DC-4F04-8FC4-B42EEFDF8CBF}" type="presParOf" srcId="{7F54BB7E-F638-4EE8-A9DD-A24D3207A2C1}" destId="{D46F3A4F-6047-41DE-BF81-E702B0B1A538}" srcOrd="0" destOrd="0" presId="urn:microsoft.com/office/officeart/2005/8/layout/process3"/>
    <dgm:cxn modelId="{EEF07E23-5A40-4268-89AB-43F7CE014F00}" type="presParOf" srcId="{7F54BB7E-F638-4EE8-A9DD-A24D3207A2C1}" destId="{9D2BA4EF-8842-47E8-9965-E40963E62B2B}" srcOrd="1" destOrd="0" presId="urn:microsoft.com/office/officeart/2005/8/layout/process3"/>
    <dgm:cxn modelId="{1718041B-C803-4044-B60C-0F6DEDCCFEE1}" type="presParOf" srcId="{7F54BB7E-F638-4EE8-A9DD-A24D3207A2C1}" destId="{1196212E-E827-4F1B-8C39-7373FF422A7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FF66E-378F-4318-BAC5-16696A7FACB4}"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B76A5412-918B-437A-B9A3-F9EA7554FB8F}">
      <dgm:prSet/>
      <dgm:spPr/>
      <dgm:t>
        <a:bodyPr/>
        <a:lstStyle/>
        <a:p>
          <a:r>
            <a:rPr lang="en-US" b="1" dirty="0" err="1"/>
            <a:t>Groep</a:t>
          </a:r>
          <a:endParaRPr lang="en-US" dirty="0"/>
        </a:p>
      </dgm:t>
    </dgm:pt>
    <dgm:pt modelId="{23B360BD-A693-4C80-93C2-7CAE33DC5DDC}" type="parTrans" cxnId="{FBF47909-3DB0-476D-9838-40F1D6AEEDF5}">
      <dgm:prSet/>
      <dgm:spPr/>
      <dgm:t>
        <a:bodyPr/>
        <a:lstStyle/>
        <a:p>
          <a:endParaRPr lang="en-US"/>
        </a:p>
      </dgm:t>
    </dgm:pt>
    <dgm:pt modelId="{A3F0EB99-8AD9-4BF7-A3DD-45434369776D}" type="sibTrans" cxnId="{FBF47909-3DB0-476D-9838-40F1D6AEEDF5}">
      <dgm:prSet/>
      <dgm:spPr/>
      <dgm:t>
        <a:bodyPr/>
        <a:lstStyle/>
        <a:p>
          <a:endParaRPr lang="en-US"/>
        </a:p>
      </dgm:t>
    </dgm:pt>
    <dgm:pt modelId="{77DB7204-32BF-4E4B-8D17-90E0C71C0F5D}">
      <dgm:prSet/>
      <dgm:spPr/>
      <dgm:t>
        <a:bodyPr/>
        <a:lstStyle/>
        <a:p>
          <a:endParaRPr lang="en-US"/>
        </a:p>
      </dgm:t>
    </dgm:pt>
    <dgm:pt modelId="{15703787-1DC3-41B5-8540-A4B3D9D5011F}" type="parTrans" cxnId="{4224DB31-6FDC-4F40-AAC8-8EADB5137856}">
      <dgm:prSet/>
      <dgm:spPr/>
      <dgm:t>
        <a:bodyPr/>
        <a:lstStyle/>
        <a:p>
          <a:endParaRPr lang="en-US"/>
        </a:p>
      </dgm:t>
    </dgm:pt>
    <dgm:pt modelId="{1DE04DD7-162F-49C9-8C70-E6AADBF89E08}" type="sibTrans" cxnId="{4224DB31-6FDC-4F40-AAC8-8EADB5137856}">
      <dgm:prSet/>
      <dgm:spPr/>
      <dgm:t>
        <a:bodyPr/>
        <a:lstStyle/>
        <a:p>
          <a:endParaRPr lang="en-US"/>
        </a:p>
      </dgm:t>
    </dgm:pt>
    <dgm:pt modelId="{8E918EDF-3E05-49E1-A719-8B92E4F0F770}">
      <dgm:prSet/>
      <dgm:spPr/>
      <dgm:t>
        <a:bodyPr/>
        <a:lstStyle/>
        <a:p>
          <a:endParaRPr lang="en-US"/>
        </a:p>
      </dgm:t>
    </dgm:pt>
    <dgm:pt modelId="{E5F9D189-5C76-4302-AE63-E5D93344994A}" type="parTrans" cxnId="{F6EA028D-E30A-42D5-927B-E0EC04133F70}">
      <dgm:prSet/>
      <dgm:spPr/>
      <dgm:t>
        <a:bodyPr/>
        <a:lstStyle/>
        <a:p>
          <a:endParaRPr lang="en-US"/>
        </a:p>
      </dgm:t>
    </dgm:pt>
    <dgm:pt modelId="{25E33646-883B-423E-8189-88A4A731EC32}" type="sibTrans" cxnId="{F6EA028D-E30A-42D5-927B-E0EC04133F70}">
      <dgm:prSet/>
      <dgm:spPr/>
      <dgm:t>
        <a:bodyPr/>
        <a:lstStyle/>
        <a:p>
          <a:endParaRPr lang="en-US"/>
        </a:p>
      </dgm:t>
    </dgm:pt>
    <dgm:pt modelId="{5B98B9DB-6661-4BAA-BAA3-20398B2F87E3}" type="pres">
      <dgm:prSet presAssocID="{F61FF66E-378F-4318-BAC5-16696A7FACB4}" presName="linear" presStyleCnt="0">
        <dgm:presLayoutVars>
          <dgm:dir/>
          <dgm:animLvl val="lvl"/>
          <dgm:resizeHandles val="exact"/>
        </dgm:presLayoutVars>
      </dgm:prSet>
      <dgm:spPr/>
    </dgm:pt>
    <dgm:pt modelId="{F49C73EF-1ED5-423E-8AA5-C0FA420CBDAA}" type="pres">
      <dgm:prSet presAssocID="{B76A5412-918B-437A-B9A3-F9EA7554FB8F}" presName="parentLin" presStyleCnt="0"/>
      <dgm:spPr/>
    </dgm:pt>
    <dgm:pt modelId="{51948676-1AEF-4491-B6A2-AFEB5701C98D}" type="pres">
      <dgm:prSet presAssocID="{B76A5412-918B-437A-B9A3-F9EA7554FB8F}" presName="parentLeftMargin" presStyleLbl="node1" presStyleIdx="0" presStyleCnt="1"/>
      <dgm:spPr/>
    </dgm:pt>
    <dgm:pt modelId="{A2FE5411-5AF0-4C40-B28E-A0A6107B10DC}" type="pres">
      <dgm:prSet presAssocID="{B76A5412-918B-437A-B9A3-F9EA7554FB8F}" presName="parentText" presStyleLbl="node1" presStyleIdx="0" presStyleCnt="1">
        <dgm:presLayoutVars>
          <dgm:chMax val="0"/>
          <dgm:bulletEnabled val="1"/>
        </dgm:presLayoutVars>
      </dgm:prSet>
      <dgm:spPr/>
    </dgm:pt>
    <dgm:pt modelId="{76BF0404-C0EF-41D3-876A-8331B7A14086}" type="pres">
      <dgm:prSet presAssocID="{B76A5412-918B-437A-B9A3-F9EA7554FB8F}" presName="negativeSpace" presStyleCnt="0"/>
      <dgm:spPr/>
    </dgm:pt>
    <dgm:pt modelId="{5C2035BF-42D1-41AD-AE03-3E5B458CB153}" type="pres">
      <dgm:prSet presAssocID="{B76A5412-918B-437A-B9A3-F9EA7554FB8F}" presName="childText" presStyleLbl="conFgAcc1" presStyleIdx="0" presStyleCnt="1">
        <dgm:presLayoutVars>
          <dgm:bulletEnabled val="1"/>
        </dgm:presLayoutVars>
      </dgm:prSet>
      <dgm:spPr/>
    </dgm:pt>
  </dgm:ptLst>
  <dgm:cxnLst>
    <dgm:cxn modelId="{FBF47909-3DB0-476D-9838-40F1D6AEEDF5}" srcId="{F61FF66E-378F-4318-BAC5-16696A7FACB4}" destId="{B76A5412-918B-437A-B9A3-F9EA7554FB8F}" srcOrd="0" destOrd="0" parTransId="{23B360BD-A693-4C80-93C2-7CAE33DC5DDC}" sibTransId="{A3F0EB99-8AD9-4BF7-A3DD-45434369776D}"/>
    <dgm:cxn modelId="{4224DB31-6FDC-4F40-AAC8-8EADB5137856}" srcId="{B76A5412-918B-437A-B9A3-F9EA7554FB8F}" destId="{77DB7204-32BF-4E4B-8D17-90E0C71C0F5D}" srcOrd="0" destOrd="0" parTransId="{15703787-1DC3-41B5-8540-A4B3D9D5011F}" sibTransId="{1DE04DD7-162F-49C9-8C70-E6AADBF89E08}"/>
    <dgm:cxn modelId="{7FA2BA6A-39C1-4BD0-9640-43E33F3B488F}" type="presOf" srcId="{B76A5412-918B-437A-B9A3-F9EA7554FB8F}" destId="{51948676-1AEF-4491-B6A2-AFEB5701C98D}" srcOrd="0" destOrd="0" presId="urn:microsoft.com/office/officeart/2005/8/layout/list1"/>
    <dgm:cxn modelId="{8B3A8A55-C0AD-4E1C-A8A1-23267224A0A0}" type="presOf" srcId="{77DB7204-32BF-4E4B-8D17-90E0C71C0F5D}" destId="{5C2035BF-42D1-41AD-AE03-3E5B458CB153}" srcOrd="0" destOrd="0" presId="urn:microsoft.com/office/officeart/2005/8/layout/list1"/>
    <dgm:cxn modelId="{F6EA028D-E30A-42D5-927B-E0EC04133F70}" srcId="{B76A5412-918B-437A-B9A3-F9EA7554FB8F}" destId="{8E918EDF-3E05-49E1-A719-8B92E4F0F770}" srcOrd="1" destOrd="0" parTransId="{E5F9D189-5C76-4302-AE63-E5D93344994A}" sibTransId="{25E33646-883B-423E-8189-88A4A731EC32}"/>
    <dgm:cxn modelId="{8C964490-1961-42BB-ACD8-2A21EF166E12}" type="presOf" srcId="{8E918EDF-3E05-49E1-A719-8B92E4F0F770}" destId="{5C2035BF-42D1-41AD-AE03-3E5B458CB153}" srcOrd="0" destOrd="1" presId="urn:microsoft.com/office/officeart/2005/8/layout/list1"/>
    <dgm:cxn modelId="{A36D3093-3FB4-4DAB-81BD-4AC58B036EA3}" type="presOf" srcId="{B76A5412-918B-437A-B9A3-F9EA7554FB8F}" destId="{A2FE5411-5AF0-4C40-B28E-A0A6107B10DC}" srcOrd="1" destOrd="0" presId="urn:microsoft.com/office/officeart/2005/8/layout/list1"/>
    <dgm:cxn modelId="{94D77CEF-5CFA-4ECE-95F5-D86A5AA68F47}" type="presOf" srcId="{F61FF66E-378F-4318-BAC5-16696A7FACB4}" destId="{5B98B9DB-6661-4BAA-BAA3-20398B2F87E3}" srcOrd="0" destOrd="0" presId="urn:microsoft.com/office/officeart/2005/8/layout/list1"/>
    <dgm:cxn modelId="{9A1EC861-E2F4-4103-965B-4A154E7149E1}" type="presParOf" srcId="{5B98B9DB-6661-4BAA-BAA3-20398B2F87E3}" destId="{F49C73EF-1ED5-423E-8AA5-C0FA420CBDAA}" srcOrd="0" destOrd="0" presId="urn:microsoft.com/office/officeart/2005/8/layout/list1"/>
    <dgm:cxn modelId="{662F83D1-7E43-4769-B2DE-E0C4EC921CC3}" type="presParOf" srcId="{F49C73EF-1ED5-423E-8AA5-C0FA420CBDAA}" destId="{51948676-1AEF-4491-B6A2-AFEB5701C98D}" srcOrd="0" destOrd="0" presId="urn:microsoft.com/office/officeart/2005/8/layout/list1"/>
    <dgm:cxn modelId="{EC279C53-74C4-4C15-8F66-7F51AAB500B3}" type="presParOf" srcId="{F49C73EF-1ED5-423E-8AA5-C0FA420CBDAA}" destId="{A2FE5411-5AF0-4C40-B28E-A0A6107B10DC}" srcOrd="1" destOrd="0" presId="urn:microsoft.com/office/officeart/2005/8/layout/list1"/>
    <dgm:cxn modelId="{24B75625-E018-4DDB-98F3-C14A07547333}" type="presParOf" srcId="{5B98B9DB-6661-4BAA-BAA3-20398B2F87E3}" destId="{76BF0404-C0EF-41D3-876A-8331B7A14086}" srcOrd="1" destOrd="0" presId="urn:microsoft.com/office/officeart/2005/8/layout/list1"/>
    <dgm:cxn modelId="{379F1706-028F-44E2-AECA-DE710D6919C9}" type="presParOf" srcId="{5B98B9DB-6661-4BAA-BAA3-20398B2F87E3}" destId="{5C2035BF-42D1-41AD-AE03-3E5B458CB15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4DE52-0B05-4081-88B8-8E48D2822B0E}">
      <dsp:nvSpPr>
        <dsp:cNvPr id="0" name=""/>
        <dsp:cNvSpPr/>
      </dsp:nvSpPr>
      <dsp:spPr>
        <a:xfrm>
          <a:off x="16579"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Onderzoeken van de casus en de context </a:t>
          </a:r>
        </a:p>
      </dsp:txBody>
      <dsp:txXfrm>
        <a:off x="16579" y="1042463"/>
        <a:ext cx="906012" cy="782859"/>
      </dsp:txXfrm>
    </dsp:sp>
    <dsp:sp modelId="{F3A4AA0F-DAA0-4340-AD2A-ADB77A0AC2A5}">
      <dsp:nvSpPr>
        <dsp:cNvPr id="0" name=""/>
        <dsp:cNvSpPr/>
      </dsp:nvSpPr>
      <dsp:spPr>
        <a:xfrm>
          <a:off x="282992" y="2185192"/>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NL" sz="1200" kern="1200"/>
            <a:t>gesprek met gemeente</a:t>
          </a:r>
        </a:p>
        <a:p>
          <a:pPr marL="114300" lvl="1" indent="-114300" algn="l" defTabSz="533400">
            <a:lnSpc>
              <a:spcPct val="90000"/>
            </a:lnSpc>
            <a:spcBef>
              <a:spcPct val="0"/>
            </a:spcBef>
            <a:spcAft>
              <a:spcPct val="15000"/>
            </a:spcAft>
            <a:buChar char="•"/>
          </a:pPr>
          <a:r>
            <a:rPr lang="nl-NL" sz="1200" kern="1200"/>
            <a:t>desk- en </a:t>
          </a:r>
          <a:r>
            <a:rPr lang="nl-NL" sz="1200" kern="1200" err="1"/>
            <a:t>fielsresearch</a:t>
          </a:r>
          <a:r>
            <a:rPr lang="nl-NL" sz="1200" kern="1200"/>
            <a:t> </a:t>
          </a:r>
        </a:p>
      </dsp:txBody>
      <dsp:txXfrm>
        <a:off x="309528" y="2211728"/>
        <a:ext cx="852940" cy="1656928"/>
      </dsp:txXfrm>
    </dsp:sp>
    <dsp:sp modelId="{6C2F4884-7CA1-4860-A10A-4A7F3316BF4F}">
      <dsp:nvSpPr>
        <dsp:cNvPr id="0" name=""/>
        <dsp:cNvSpPr/>
      </dsp:nvSpPr>
      <dsp:spPr>
        <a:xfrm rot="21532277">
          <a:off x="1059881" y="1306590"/>
          <a:ext cx="291170"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1059888" y="1352379"/>
        <a:ext cx="223488" cy="135364"/>
      </dsp:txXfrm>
    </dsp:sp>
    <dsp:sp modelId="{57F9EB80-3648-45F1-937E-B52C1A339293}">
      <dsp:nvSpPr>
        <dsp:cNvPr id="0" name=""/>
        <dsp:cNvSpPr/>
      </dsp:nvSpPr>
      <dsp:spPr>
        <a:xfrm>
          <a:off x="1471863" y="1105152"/>
          <a:ext cx="907048" cy="14903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Hoofd- en deelvragen formuleren die helpen de casus aan te pakken</a:t>
          </a:r>
        </a:p>
      </dsp:txBody>
      <dsp:txXfrm>
        <a:off x="1471863" y="1105152"/>
        <a:ext cx="907048" cy="600117"/>
      </dsp:txXfrm>
    </dsp:sp>
    <dsp:sp modelId="{CFBCF782-2FA2-46BC-BE23-3D7E2A3DCC52}">
      <dsp:nvSpPr>
        <dsp:cNvPr id="0" name=""/>
        <dsp:cNvSpPr/>
      </dsp:nvSpPr>
      <dsp:spPr>
        <a:xfrm>
          <a:off x="1703601" y="2085688"/>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 lessen</a:t>
          </a:r>
        </a:p>
      </dsp:txBody>
      <dsp:txXfrm>
        <a:off x="1730168" y="2112255"/>
        <a:ext cx="853914" cy="1656866"/>
      </dsp:txXfrm>
    </dsp:sp>
    <dsp:sp modelId="{18E3648F-74A3-4D68-B8B9-D604699B3038}">
      <dsp:nvSpPr>
        <dsp:cNvPr id="0" name=""/>
        <dsp:cNvSpPr/>
      </dsp:nvSpPr>
      <dsp:spPr>
        <a:xfrm rot="20252202">
          <a:off x="2514845" y="978074"/>
          <a:ext cx="341567"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2517413" y="1036126"/>
        <a:ext cx="273885" cy="135364"/>
      </dsp:txXfrm>
    </dsp:sp>
    <dsp:sp modelId="{5B59797E-8AE8-409D-B2A3-1A577AAED51F}">
      <dsp:nvSpPr>
        <dsp:cNvPr id="0" name=""/>
        <dsp:cNvSpPr/>
      </dsp:nvSpPr>
      <dsp:spPr>
        <a:xfrm>
          <a:off x="2974479" y="247803"/>
          <a:ext cx="907048" cy="16083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onderzoeksopzet bepalen om de hoofd- en deelvragen te beantwoorden  </a:t>
          </a:r>
        </a:p>
      </dsp:txBody>
      <dsp:txXfrm>
        <a:off x="2974479" y="247803"/>
        <a:ext cx="907048" cy="1072261"/>
      </dsp:txXfrm>
    </dsp:sp>
    <dsp:sp modelId="{436B300E-86DF-4F06-B5FB-CDF6888D6D34}">
      <dsp:nvSpPr>
        <dsp:cNvPr id="0" name=""/>
        <dsp:cNvSpPr/>
      </dsp:nvSpPr>
      <dsp:spPr>
        <a:xfrm>
          <a:off x="3153472" y="2213916"/>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1</a:t>
          </a:r>
        </a:p>
      </dsp:txBody>
      <dsp:txXfrm>
        <a:off x="3180039" y="2240483"/>
        <a:ext cx="853914" cy="1656866"/>
      </dsp:txXfrm>
    </dsp:sp>
    <dsp:sp modelId="{EA26E0A9-D103-461A-BB0F-3FFDD255F87F}">
      <dsp:nvSpPr>
        <dsp:cNvPr id="0" name=""/>
        <dsp:cNvSpPr/>
      </dsp:nvSpPr>
      <dsp:spPr>
        <a:xfrm rot="1380928">
          <a:off x="4003629" y="981415"/>
          <a:ext cx="309626"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4006323" y="1013306"/>
        <a:ext cx="241944" cy="135364"/>
      </dsp:txXfrm>
    </dsp:sp>
    <dsp:sp modelId="{7BA08634-40BB-4DD2-93C8-6CDE305107BC}">
      <dsp:nvSpPr>
        <dsp:cNvPr id="0" name=""/>
        <dsp:cNvSpPr/>
      </dsp:nvSpPr>
      <dsp:spPr>
        <a:xfrm>
          <a:off x="4419225" y="987536"/>
          <a:ext cx="907048" cy="12303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 concreet maken en uitvoeren  </a:t>
          </a:r>
        </a:p>
      </dsp:txBody>
      <dsp:txXfrm>
        <a:off x="4419225" y="987536"/>
        <a:ext cx="907048" cy="820233"/>
      </dsp:txXfrm>
    </dsp:sp>
    <dsp:sp modelId="{B98FA19E-D2DC-4D32-B2FF-86FB25D44946}">
      <dsp:nvSpPr>
        <dsp:cNvPr id="0" name=""/>
        <dsp:cNvSpPr/>
      </dsp:nvSpPr>
      <dsp:spPr>
        <a:xfrm>
          <a:off x="4535124" y="2105551"/>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desk research + theoretisch kader onderzoeken </a:t>
          </a:r>
        </a:p>
        <a:p>
          <a:pPr marL="57150" lvl="1" indent="-57150" algn="l" defTabSz="466725">
            <a:lnSpc>
              <a:spcPct val="90000"/>
            </a:lnSpc>
            <a:spcBef>
              <a:spcPct val="0"/>
            </a:spcBef>
            <a:spcAft>
              <a:spcPct val="15000"/>
            </a:spcAft>
            <a:buChar char="•"/>
          </a:pPr>
          <a:r>
            <a:rPr lang="nl-NL" sz="1050" kern="1200"/>
            <a:t>field research</a:t>
          </a:r>
        </a:p>
      </dsp:txBody>
      <dsp:txXfrm>
        <a:off x="4561691" y="2132118"/>
        <a:ext cx="853914" cy="1656866"/>
      </dsp:txXfrm>
    </dsp:sp>
    <dsp:sp modelId="{1D9FE726-10CE-4354-8547-420BB7210FC9}">
      <dsp:nvSpPr>
        <dsp:cNvPr id="0" name=""/>
        <dsp:cNvSpPr/>
      </dsp:nvSpPr>
      <dsp:spPr>
        <a:xfrm rot="87651">
          <a:off x="5454867" y="1303172"/>
          <a:ext cx="272800"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5454878" y="1347431"/>
        <a:ext cx="205118" cy="135364"/>
      </dsp:txXfrm>
    </dsp:sp>
    <dsp:sp modelId="{C2EB3D51-A811-4A50-B56A-FD611E7F1564}">
      <dsp:nvSpPr>
        <dsp:cNvPr id="0" name=""/>
        <dsp:cNvSpPr/>
      </dsp:nvSpPr>
      <dsp:spPr>
        <a:xfrm>
          <a:off x="5840823"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lessen experts</a:t>
          </a:r>
        </a:p>
      </dsp:txBody>
      <dsp:txXfrm>
        <a:off x="5840823" y="1042463"/>
        <a:ext cx="906012" cy="782859"/>
      </dsp:txXfrm>
    </dsp:sp>
    <dsp:sp modelId="{E9E45697-0731-42C1-A423-CCB48125A533}">
      <dsp:nvSpPr>
        <dsp:cNvPr id="0" name=""/>
        <dsp:cNvSpPr/>
      </dsp:nvSpPr>
      <dsp:spPr>
        <a:xfrm>
          <a:off x="6049360" y="2033669"/>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LA 2</a:t>
          </a:r>
        </a:p>
      </dsp:txBody>
      <dsp:txXfrm>
        <a:off x="6075896" y="2060205"/>
        <a:ext cx="852940" cy="1656928"/>
      </dsp:txXfrm>
    </dsp:sp>
    <dsp:sp modelId="{D91D888D-F606-4239-A6BC-8569B8C722F8}">
      <dsp:nvSpPr>
        <dsp:cNvPr id="0" name=""/>
        <dsp:cNvSpPr/>
      </dsp:nvSpPr>
      <dsp:spPr>
        <a:xfrm>
          <a:off x="6884154"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6884154" y="1366211"/>
        <a:ext cx="223432" cy="135364"/>
      </dsp:txXfrm>
    </dsp:sp>
    <dsp:sp modelId="{553114A8-BEBF-481D-87FE-8B44BA1CCDAB}">
      <dsp:nvSpPr>
        <dsp:cNvPr id="0" name=""/>
        <dsp:cNvSpPr/>
      </dsp:nvSpPr>
      <dsp:spPr>
        <a:xfrm>
          <a:off x="7296108"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alle informatie verzamelen en analyseren en voorstel advies maken</a:t>
          </a:r>
        </a:p>
      </dsp:txBody>
      <dsp:txXfrm>
        <a:off x="7296108" y="1042463"/>
        <a:ext cx="906012" cy="782859"/>
      </dsp:txXfrm>
    </dsp:sp>
    <dsp:sp modelId="{EF445435-22DD-4B03-8FFC-1C9DD50156CF}">
      <dsp:nvSpPr>
        <dsp:cNvPr id="0" name=""/>
        <dsp:cNvSpPr/>
      </dsp:nvSpPr>
      <dsp:spPr>
        <a:xfrm>
          <a:off x="7527801" y="2404072"/>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3</a:t>
          </a:r>
        </a:p>
        <a:p>
          <a:pPr marL="57150" lvl="1" indent="-57150" algn="l" defTabSz="466725">
            <a:lnSpc>
              <a:spcPct val="90000"/>
            </a:lnSpc>
            <a:spcBef>
              <a:spcPct val="0"/>
            </a:spcBef>
            <a:spcAft>
              <a:spcPct val="15000"/>
            </a:spcAft>
            <a:buChar char="•"/>
          </a:pPr>
          <a:r>
            <a:rPr lang="nl-NL" sz="1050" kern="1200"/>
            <a:t>bespreken met  opdrachtgever </a:t>
          </a:r>
        </a:p>
      </dsp:txBody>
      <dsp:txXfrm>
        <a:off x="7554337" y="2430608"/>
        <a:ext cx="852940" cy="1656928"/>
      </dsp:txXfrm>
    </dsp:sp>
    <dsp:sp modelId="{612F6843-F2AE-46B2-A4C6-FF62D62EBB6E}">
      <dsp:nvSpPr>
        <dsp:cNvPr id="0" name=""/>
        <dsp:cNvSpPr/>
      </dsp:nvSpPr>
      <dsp:spPr>
        <a:xfrm>
          <a:off x="8339438"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8339438" y="1366211"/>
        <a:ext cx="223432" cy="135364"/>
      </dsp:txXfrm>
    </dsp:sp>
    <dsp:sp modelId="{52B09B90-8CEC-4A45-AA33-4C8BEC351C86}">
      <dsp:nvSpPr>
        <dsp:cNvPr id="0" name=""/>
        <dsp:cNvSpPr/>
      </dsp:nvSpPr>
      <dsp:spPr>
        <a:xfrm>
          <a:off x="8751392"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Komen tot een definitief advies om de casus aan te pakken </a:t>
          </a:r>
        </a:p>
      </dsp:txBody>
      <dsp:txXfrm>
        <a:off x="8751392" y="1042463"/>
        <a:ext cx="906012" cy="782859"/>
      </dsp:txXfrm>
    </dsp:sp>
    <dsp:sp modelId="{6A710DBA-C149-4D17-B477-0DA825D799CE}">
      <dsp:nvSpPr>
        <dsp:cNvPr id="0" name=""/>
        <dsp:cNvSpPr/>
      </dsp:nvSpPr>
      <dsp:spPr>
        <a:xfrm>
          <a:off x="9098829" y="2010516"/>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alle input die er ligt samenvoegen, keuzes maken &amp; iets verrassends toevoegen</a:t>
          </a:r>
        </a:p>
        <a:p>
          <a:pPr marL="57150" lvl="1" indent="-57150" algn="l" defTabSz="466725">
            <a:lnSpc>
              <a:spcPct val="90000"/>
            </a:lnSpc>
            <a:spcBef>
              <a:spcPct val="0"/>
            </a:spcBef>
            <a:spcAft>
              <a:spcPct val="15000"/>
            </a:spcAft>
            <a:buChar char="•"/>
          </a:pPr>
          <a:r>
            <a:rPr lang="nl-NL" sz="1050" kern="1200"/>
            <a:t>LA 4 </a:t>
          </a:r>
        </a:p>
      </dsp:txBody>
      <dsp:txXfrm>
        <a:off x="9125365" y="2037052"/>
        <a:ext cx="852940" cy="1656928"/>
      </dsp:txXfrm>
    </dsp:sp>
    <dsp:sp modelId="{1A72ECA5-ECB9-417A-B2FF-53F1C358EB2C}">
      <dsp:nvSpPr>
        <dsp:cNvPr id="0" name=""/>
        <dsp:cNvSpPr/>
      </dsp:nvSpPr>
      <dsp:spPr>
        <a:xfrm>
          <a:off x="9794722"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9794722" y="1366211"/>
        <a:ext cx="223432" cy="135364"/>
      </dsp:txXfrm>
    </dsp:sp>
    <dsp:sp modelId="{9D2BA4EF-8842-47E8-9965-E40963E62B2B}">
      <dsp:nvSpPr>
        <dsp:cNvPr id="0" name=""/>
        <dsp:cNvSpPr/>
      </dsp:nvSpPr>
      <dsp:spPr>
        <a:xfrm>
          <a:off x="10206676"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Adviesrapport + presentatie voor de opdrachtgevers. </a:t>
          </a:r>
        </a:p>
      </dsp:txBody>
      <dsp:txXfrm>
        <a:off x="10206676" y="1042463"/>
        <a:ext cx="906012" cy="782859"/>
      </dsp:txXfrm>
    </dsp:sp>
    <dsp:sp modelId="{1196212E-E827-4F1B-8C39-7373FF422A7D}">
      <dsp:nvSpPr>
        <dsp:cNvPr id="0" name=""/>
        <dsp:cNvSpPr/>
      </dsp:nvSpPr>
      <dsp:spPr>
        <a:xfrm>
          <a:off x="10408643" y="2045246"/>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Toets 1 = adviesrapport </a:t>
          </a:r>
        </a:p>
        <a:p>
          <a:pPr marL="57150" lvl="1" indent="-57150" algn="l" defTabSz="466725">
            <a:lnSpc>
              <a:spcPct val="90000"/>
            </a:lnSpc>
            <a:spcBef>
              <a:spcPct val="0"/>
            </a:spcBef>
            <a:spcAft>
              <a:spcPct val="15000"/>
            </a:spcAft>
            <a:buChar char="•"/>
          </a:pPr>
          <a:r>
            <a:rPr lang="nl-NL" sz="1050" kern="1200"/>
            <a:t>Toets 2 = pecha kucha</a:t>
          </a:r>
        </a:p>
      </dsp:txBody>
      <dsp:txXfrm>
        <a:off x="10435179" y="2071782"/>
        <a:ext cx="852940" cy="1656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035BF-42D1-41AD-AE03-3E5B458CB153}">
      <dsp:nvSpPr>
        <dsp:cNvPr id="0" name=""/>
        <dsp:cNvSpPr/>
      </dsp:nvSpPr>
      <dsp:spPr>
        <a:xfrm>
          <a:off x="0" y="970657"/>
          <a:ext cx="5744684" cy="3729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5851" tIns="1332992" rIns="445851" bIns="455168" numCol="1" spcCol="1270" anchor="t" anchorCtr="0">
          <a:noAutofit/>
        </a:bodyPr>
        <a:lstStyle/>
        <a:p>
          <a:pPr marL="285750" lvl="1" indent="-285750" algn="l" defTabSz="2844800">
            <a:lnSpc>
              <a:spcPct val="90000"/>
            </a:lnSpc>
            <a:spcBef>
              <a:spcPct val="0"/>
            </a:spcBef>
            <a:spcAft>
              <a:spcPct val="15000"/>
            </a:spcAft>
            <a:buChar char="•"/>
          </a:pPr>
          <a:endParaRPr lang="en-US" sz="6400" kern="1200"/>
        </a:p>
        <a:p>
          <a:pPr marL="285750" lvl="1" indent="-285750" algn="l" defTabSz="2844800">
            <a:lnSpc>
              <a:spcPct val="90000"/>
            </a:lnSpc>
            <a:spcBef>
              <a:spcPct val="0"/>
            </a:spcBef>
            <a:spcAft>
              <a:spcPct val="15000"/>
            </a:spcAft>
            <a:buChar char="•"/>
          </a:pPr>
          <a:endParaRPr lang="en-US" sz="6400" kern="1200"/>
        </a:p>
      </dsp:txBody>
      <dsp:txXfrm>
        <a:off x="0" y="970657"/>
        <a:ext cx="5744684" cy="3729600"/>
      </dsp:txXfrm>
    </dsp:sp>
    <dsp:sp modelId="{A2FE5411-5AF0-4C40-B28E-A0A6107B10DC}">
      <dsp:nvSpPr>
        <dsp:cNvPr id="0" name=""/>
        <dsp:cNvSpPr/>
      </dsp:nvSpPr>
      <dsp:spPr>
        <a:xfrm>
          <a:off x="287234" y="26017"/>
          <a:ext cx="4021279" cy="1889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995" tIns="0" rIns="151995" bIns="0" numCol="1" spcCol="1270" anchor="ctr" anchorCtr="0">
          <a:noAutofit/>
        </a:bodyPr>
        <a:lstStyle/>
        <a:p>
          <a:pPr marL="0" lvl="0" indent="0" algn="l" defTabSz="2844800">
            <a:lnSpc>
              <a:spcPct val="90000"/>
            </a:lnSpc>
            <a:spcBef>
              <a:spcPct val="0"/>
            </a:spcBef>
            <a:spcAft>
              <a:spcPct val="35000"/>
            </a:spcAft>
            <a:buNone/>
          </a:pPr>
          <a:r>
            <a:rPr lang="en-US" sz="6400" b="1" kern="1200" dirty="0" err="1"/>
            <a:t>Groep</a:t>
          </a:r>
          <a:endParaRPr lang="en-US" sz="6400" kern="1200" dirty="0"/>
        </a:p>
      </dsp:txBody>
      <dsp:txXfrm>
        <a:off x="379461" y="118244"/>
        <a:ext cx="3836825" cy="17048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35D6E-B0BC-41CC-9AE5-4517654611B8}" type="datetimeFigureOut">
              <a:rPr lang="nl-NL" smtClean="0"/>
              <a:t>1-9-2023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5591B-A812-4DB8-9622-8067BA33D69B}" type="slidenum">
              <a:rPr lang="nl-NL" smtClean="0"/>
              <a:t>‹nr.›</a:t>
            </a:fld>
            <a:endParaRPr lang="nl-NL"/>
          </a:p>
        </p:txBody>
      </p:sp>
    </p:spTree>
    <p:extLst>
      <p:ext uri="{BB962C8B-B14F-4D97-AF65-F5344CB8AC3E}">
        <p14:creationId xmlns:p14="http://schemas.microsoft.com/office/powerpoint/2010/main" val="307602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6</a:t>
            </a:fld>
            <a:endParaRPr lang="nl-NL"/>
          </a:p>
        </p:txBody>
      </p:sp>
    </p:spTree>
    <p:extLst>
      <p:ext uri="{BB962C8B-B14F-4D97-AF65-F5344CB8AC3E}">
        <p14:creationId xmlns:p14="http://schemas.microsoft.com/office/powerpoint/2010/main" val="3728292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36</a:t>
            </a:fld>
            <a:endParaRPr lang="nl-NL"/>
          </a:p>
        </p:txBody>
      </p:sp>
    </p:spTree>
    <p:extLst>
      <p:ext uri="{BB962C8B-B14F-4D97-AF65-F5344CB8AC3E}">
        <p14:creationId xmlns:p14="http://schemas.microsoft.com/office/powerpoint/2010/main" val="393710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9</a:t>
            </a:fld>
            <a:endParaRPr lang="nl-NL"/>
          </a:p>
        </p:txBody>
      </p:sp>
    </p:spTree>
    <p:extLst>
      <p:ext uri="{BB962C8B-B14F-4D97-AF65-F5344CB8AC3E}">
        <p14:creationId xmlns:p14="http://schemas.microsoft.com/office/powerpoint/2010/main" val="8724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11</a:t>
            </a:fld>
            <a:endParaRPr lang="nl-NL"/>
          </a:p>
        </p:txBody>
      </p:sp>
    </p:spTree>
    <p:extLst>
      <p:ext uri="{BB962C8B-B14F-4D97-AF65-F5344CB8AC3E}">
        <p14:creationId xmlns:p14="http://schemas.microsoft.com/office/powerpoint/2010/main" val="319887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effectLst/>
                <a:latin typeface="Arial" panose="020B0604020202020204" pitchFamily="34" charset="0"/>
              </a:rPr>
              <a:t>Deze doelen staan niet op zichzelf maar hangen onderling met elkaar samen. Wonen in een klein, gehorig </a:t>
            </a:r>
          </a:p>
          <a:p>
            <a:pPr algn="l"/>
            <a:r>
              <a:rPr lang="nl-NL" b="0" i="0">
                <a:effectLst/>
                <a:latin typeface="Arial" panose="020B0604020202020204" pitchFamily="34" charset="0"/>
              </a:rPr>
              <a:t>huis met een groot gezin, of een stressvolle thuissituatie, heeft gevolgen voor het concentratievermogen </a:t>
            </a:r>
          </a:p>
          <a:p>
            <a:pPr algn="l"/>
            <a:r>
              <a:rPr lang="nl-NL" b="0" i="0">
                <a:effectLst/>
                <a:latin typeface="Arial" panose="020B0604020202020204" pitchFamily="34" charset="0"/>
              </a:rPr>
              <a:t>van kinderen, of de mogelijkheid om huiswerk te maken. Een langere schooldag of huiswerkklassen zijn </a:t>
            </a:r>
          </a:p>
          <a:p>
            <a:pPr algn="l"/>
            <a:r>
              <a:rPr lang="nl-NL" b="0" i="0">
                <a:effectLst/>
                <a:latin typeface="Arial" panose="020B0604020202020204" pitchFamily="34" charset="0"/>
              </a:rPr>
              <a:t>in deze gebieden daarom extra gewenst. Een ander voorbeeld is dat jongeren eerder de straat opzoeken </a:t>
            </a:r>
          </a:p>
          <a:p>
            <a:pPr algn="l"/>
            <a:r>
              <a:rPr lang="nl-NL" b="0" i="0">
                <a:effectLst/>
                <a:latin typeface="Arial" panose="020B0604020202020204" pitchFamily="34" charset="0"/>
              </a:rPr>
              <a:t>als het thuis klein en druk is. De georganiseerde misdaad speelt hierop in en probeert “hangjongeren” te </a:t>
            </a:r>
          </a:p>
          <a:p>
            <a:pPr algn="l"/>
            <a:r>
              <a:rPr lang="nl-NL" b="0" i="0">
                <a:effectLst/>
                <a:latin typeface="Arial" panose="020B0604020202020204" pitchFamily="34" charset="0"/>
              </a:rPr>
              <a:t>rekruteren. </a:t>
            </a:r>
          </a:p>
          <a:p>
            <a:endParaRPr lang="nl-NL"/>
          </a:p>
          <a:p>
            <a:r>
              <a:rPr lang="nl-NL"/>
              <a:t>http://docplayer.nl/228956961-Onderwijs-gezondheid-wonen-werk-veiligheid-nationaal-programma-leefbaarheid-en-veiligheid.html </a:t>
            </a:r>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13</a:t>
            </a:fld>
            <a:endParaRPr lang="nl-NL"/>
          </a:p>
        </p:txBody>
      </p:sp>
    </p:spTree>
    <p:extLst>
      <p:ext uri="{BB962C8B-B14F-4D97-AF65-F5344CB8AC3E}">
        <p14:creationId xmlns:p14="http://schemas.microsoft.com/office/powerpoint/2010/main" val="174758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16</a:t>
            </a:fld>
            <a:endParaRPr lang="nl-NL"/>
          </a:p>
        </p:txBody>
      </p:sp>
    </p:spTree>
    <p:extLst>
      <p:ext uri="{BB962C8B-B14F-4D97-AF65-F5344CB8AC3E}">
        <p14:creationId xmlns:p14="http://schemas.microsoft.com/office/powerpoint/2010/main" val="69989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17</a:t>
            </a:fld>
            <a:endParaRPr lang="nl-NL"/>
          </a:p>
        </p:txBody>
      </p:sp>
    </p:spTree>
    <p:extLst>
      <p:ext uri="{BB962C8B-B14F-4D97-AF65-F5344CB8AC3E}">
        <p14:creationId xmlns:p14="http://schemas.microsoft.com/office/powerpoint/2010/main" val="88040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19</a:t>
            </a:fld>
            <a:endParaRPr lang="nl-NL"/>
          </a:p>
        </p:txBody>
      </p:sp>
    </p:spTree>
    <p:extLst>
      <p:ext uri="{BB962C8B-B14F-4D97-AF65-F5344CB8AC3E}">
        <p14:creationId xmlns:p14="http://schemas.microsoft.com/office/powerpoint/2010/main" val="24130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25</a:t>
            </a:fld>
            <a:endParaRPr lang="nl-NL"/>
          </a:p>
        </p:txBody>
      </p:sp>
    </p:spTree>
    <p:extLst>
      <p:ext uri="{BB962C8B-B14F-4D97-AF65-F5344CB8AC3E}">
        <p14:creationId xmlns:p14="http://schemas.microsoft.com/office/powerpoint/2010/main" val="3340280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35</a:t>
            </a:fld>
            <a:endParaRPr lang="nl-NL"/>
          </a:p>
        </p:txBody>
      </p:sp>
    </p:spTree>
    <p:extLst>
      <p:ext uri="{BB962C8B-B14F-4D97-AF65-F5344CB8AC3E}">
        <p14:creationId xmlns:p14="http://schemas.microsoft.com/office/powerpoint/2010/main" val="2851603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91A0-60A4-4847-AF78-F5902E00DA5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37452B-0951-4A8E-A308-0F1DC67E45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F331-83B5-4EAC-B87D-4CC6AA48B29E}"/>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5" name="Tijdelijke aanduiding voor voettekst 4">
            <a:extLst>
              <a:ext uri="{FF2B5EF4-FFF2-40B4-BE49-F238E27FC236}">
                <a16:creationId xmlns:a16="http://schemas.microsoft.com/office/drawing/2014/main" id="{A7201D60-3EB0-4848-9483-BA0B7A38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2EEA5-DFCC-4140-A4BA-7684F9CE9E0B}"/>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6540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C9D59A-D458-4DDF-94BA-24798633E07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9415F9B-FAA3-4C44-A97A-1464DEF448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FD2AF-8CB4-45F1-97D8-4297B01B38EC}"/>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5" name="Tijdelijke aanduiding voor voettekst 4">
            <a:extLst>
              <a:ext uri="{FF2B5EF4-FFF2-40B4-BE49-F238E27FC236}">
                <a16:creationId xmlns:a16="http://schemas.microsoft.com/office/drawing/2014/main" id="{CFFFB73D-C98E-4D31-8992-B05E3E6338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437391-13BE-45E9-AE69-B660F3A9681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47441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4600-9DAC-4D92-8597-8AB85823B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AAB87-9E9D-4848-B01F-B686DFFC7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A525AA0-CCF7-4BA9-BE63-E4E6D9DD0874}"/>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5" name="Tijdelijke aanduiding voor voettekst 4">
            <a:extLst>
              <a:ext uri="{FF2B5EF4-FFF2-40B4-BE49-F238E27FC236}">
                <a16:creationId xmlns:a16="http://schemas.microsoft.com/office/drawing/2014/main" id="{4C6792A8-FDDC-4370-9B77-0D977ABEC5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0C28A-39F5-413C-AEB2-CCA744B7439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5348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AB93F-D037-4CCB-8B21-F2F48F4AA7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5F613-CCBA-40B2-B2E2-8537C79A806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9D08B1D-4D0F-4632-B2CC-189A95048E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E51300-EA7D-4A03-B30C-EE3D97655BBF}"/>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6" name="Tijdelijke aanduiding voor voettekst 5">
            <a:extLst>
              <a:ext uri="{FF2B5EF4-FFF2-40B4-BE49-F238E27FC236}">
                <a16:creationId xmlns:a16="http://schemas.microsoft.com/office/drawing/2014/main" id="{5D438FE8-C55B-4E7D-820A-04DB0D9FBF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3F88EC-826B-45A7-BCC1-8FF2569B35A8}"/>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8363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DB4A-0726-418D-AC69-D0382940D3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7A7694-8529-4E68-B4C2-04052E31F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6FB180-AFE4-4D00-A208-D87655B567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B310F7-6ED9-4016-BDEF-02F3CDCF2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454CAF-1BDC-49F9-9A71-37EC6D1120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CB9E7B-CA38-4CF5-B792-B9B9AD1D385B}"/>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8" name="Tijdelijke aanduiding voor voettekst 7">
            <a:extLst>
              <a:ext uri="{FF2B5EF4-FFF2-40B4-BE49-F238E27FC236}">
                <a16:creationId xmlns:a16="http://schemas.microsoft.com/office/drawing/2014/main" id="{337B29A3-3C01-4965-B6F9-6264E15F601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B58FCE-5190-4C2C-8297-252D9C3D27C5}"/>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87680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7D59E-AD22-4185-BBE5-357BA5A1D7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07E239D-5E0C-449F-81DF-D7DBEFCB6E9B}"/>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4" name="Tijdelijke aanduiding voor voettekst 3">
            <a:extLst>
              <a:ext uri="{FF2B5EF4-FFF2-40B4-BE49-F238E27FC236}">
                <a16:creationId xmlns:a16="http://schemas.microsoft.com/office/drawing/2014/main" id="{8899C400-FC30-49B8-BAD9-C9B20D88B6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C94181-7815-4425-9624-A810A606F7C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40010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18D205-BD52-4479-8D7B-5B94BF970562}"/>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3" name="Tijdelijke aanduiding voor voettekst 2">
            <a:extLst>
              <a:ext uri="{FF2B5EF4-FFF2-40B4-BE49-F238E27FC236}">
                <a16:creationId xmlns:a16="http://schemas.microsoft.com/office/drawing/2014/main" id="{1BB03264-8772-4C87-9873-46A5C58D79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0D3F510-7A1C-4D3A-9ACC-357B3B4FB1A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346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A6BB1-BA56-4F7E-B5AC-FFAD68F2AB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6738D1A-8E36-4D4A-9AFD-A3796AEC9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CD43AE-05A6-4D80-8524-F4B0D4692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1BEB8-B227-4DC2-88BD-9C784972DD2E}"/>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6" name="Tijdelijke aanduiding voor voettekst 5">
            <a:extLst>
              <a:ext uri="{FF2B5EF4-FFF2-40B4-BE49-F238E27FC236}">
                <a16:creationId xmlns:a16="http://schemas.microsoft.com/office/drawing/2014/main" id="{29CBC929-F245-4389-9B94-033123B2E6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DDE71-26EB-4B01-83B5-AD76F289666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7794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891FD-1294-4E40-A4FA-045E310423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C01C26-C661-4F67-B009-34A685856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63F6712-826C-49AC-9801-0CE31E43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8CC51-7422-46FC-A8DC-0AE2255F3573}"/>
              </a:ext>
            </a:extLst>
          </p:cNvPr>
          <p:cNvSpPr>
            <a:spLocks noGrp="1"/>
          </p:cNvSpPr>
          <p:nvPr>
            <p:ph type="dt" sz="half" idx="10"/>
          </p:nvPr>
        </p:nvSpPr>
        <p:spPr/>
        <p:txBody>
          <a:bodyPr/>
          <a:lstStyle/>
          <a:p>
            <a:fld id="{B9E8D4D1-00C4-4E8E-99A5-8D1DF5379DBE}" type="datetimeFigureOut">
              <a:rPr lang="nl-NL" smtClean="0"/>
              <a:t>1-9-2023</a:t>
            </a:fld>
            <a:endParaRPr lang="nl-NL"/>
          </a:p>
        </p:txBody>
      </p:sp>
      <p:sp>
        <p:nvSpPr>
          <p:cNvPr id="6" name="Tijdelijke aanduiding voor voettekst 5">
            <a:extLst>
              <a:ext uri="{FF2B5EF4-FFF2-40B4-BE49-F238E27FC236}">
                <a16:creationId xmlns:a16="http://schemas.microsoft.com/office/drawing/2014/main" id="{7857513D-3F4D-4775-8EE5-7110300ECA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F1DF89-CDC4-4602-8256-373B2C0A3D22}"/>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5600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1-9-2023</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XsSH7Ut1rQg?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32.png"/><Relationship Id="rId5" Type="http://schemas.openxmlformats.org/officeDocument/2006/relationships/diagramLayout" Target="../diagrams/layout2.xml"/><Relationship Id="rId10" Type="http://schemas.openxmlformats.org/officeDocument/2006/relationships/image" Target="../media/image31.png"/><Relationship Id="rId4" Type="http://schemas.openxmlformats.org/officeDocument/2006/relationships/diagramData" Target="../diagrams/data2.xml"/><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atlasleefomgeving.nl/thema/prettig-wonen/leefbaarhe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20759B60-149A-0129-9812-F85D795A58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7FAD73-D5CE-4B8F-25FF-60593BFD3FC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IBS De leefbare stad</a:t>
            </a:r>
          </a:p>
        </p:txBody>
      </p:sp>
      <p:sp>
        <p:nvSpPr>
          <p:cNvPr id="3" name="Ondertitel 2">
            <a:extLst>
              <a:ext uri="{FF2B5EF4-FFF2-40B4-BE49-F238E27FC236}">
                <a16:creationId xmlns:a16="http://schemas.microsoft.com/office/drawing/2014/main" id="{6A2C221A-F1BA-BBE0-D379-2CFD1448B03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Aftrap voor leerjaar 3, periode 1, 2023</a:t>
            </a:r>
          </a:p>
        </p:txBody>
      </p:sp>
    </p:spTree>
    <p:extLst>
      <p:ext uri="{BB962C8B-B14F-4D97-AF65-F5344CB8AC3E}">
        <p14:creationId xmlns:p14="http://schemas.microsoft.com/office/powerpoint/2010/main" val="118206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D4576-DE5E-8B4C-EDE5-A0A3748995CF}"/>
              </a:ext>
            </a:extLst>
          </p:cNvPr>
          <p:cNvSpPr>
            <a:spLocks noGrp="1"/>
          </p:cNvSpPr>
          <p:nvPr>
            <p:ph type="title"/>
          </p:nvPr>
        </p:nvSpPr>
        <p:spPr>
          <a:xfrm>
            <a:off x="838200" y="1372122"/>
            <a:ext cx="10515600" cy="1325563"/>
          </a:xfrm>
        </p:spPr>
        <p:txBody>
          <a:bodyPr/>
          <a:lstStyle/>
          <a:p>
            <a:r>
              <a:rPr lang="nl-NL"/>
              <a:t>Nationaal programma Leefbaarheid en veiligheid </a:t>
            </a:r>
          </a:p>
        </p:txBody>
      </p:sp>
      <p:sp>
        <p:nvSpPr>
          <p:cNvPr id="4" name="Tekstvak 3">
            <a:extLst>
              <a:ext uri="{FF2B5EF4-FFF2-40B4-BE49-F238E27FC236}">
                <a16:creationId xmlns:a16="http://schemas.microsoft.com/office/drawing/2014/main" id="{BBE1AD86-DABF-6F7B-7C94-42B1AEE93460}"/>
              </a:ext>
            </a:extLst>
          </p:cNvPr>
          <p:cNvSpPr txBox="1"/>
          <p:nvPr/>
        </p:nvSpPr>
        <p:spPr>
          <a:xfrm>
            <a:off x="838200" y="2930052"/>
            <a:ext cx="10065152" cy="3477875"/>
          </a:xfrm>
          <a:prstGeom prst="rect">
            <a:avLst/>
          </a:prstGeom>
          <a:noFill/>
        </p:spPr>
        <p:txBody>
          <a:bodyPr wrap="square">
            <a:spAutoFit/>
          </a:bodyPr>
          <a:lstStyle/>
          <a:p>
            <a:r>
              <a:rPr lang="nl-NL" sz="2000" b="1"/>
              <a:t>Wat is er aan de hand?</a:t>
            </a:r>
          </a:p>
          <a:p>
            <a:endParaRPr lang="nl-NL" sz="2000" b="1"/>
          </a:p>
          <a:p>
            <a:r>
              <a:rPr lang="nl-NL" sz="2000"/>
              <a:t>De meest recente cijfers van de </a:t>
            </a:r>
            <a:r>
              <a:rPr lang="nl-NL" sz="2000" err="1"/>
              <a:t>Leefbaarometer</a:t>
            </a:r>
            <a:r>
              <a:rPr lang="nl-NL" sz="2000"/>
              <a:t> laten zien dat leefbaarheid verder verbetert in</a:t>
            </a:r>
          </a:p>
          <a:p>
            <a:r>
              <a:rPr lang="nl-NL" sz="2000"/>
              <a:t>Nederland. Steeds meer mensen beoordelen hun woonomgeving als goed tot uitstekend en minder mensen beoordelen die als zwak of onvoldoende. Haaks op deze positieve ontwikkeling staat in een aantal gebieden in Nederlandse steden de leefbaarheid steeds meer onder druk. Deze trend is al enige jaren aan de gang. Een aantal van de meest kwetsbare wijken raakt steeds verder achterop. In deze gebieden is sprake van een hardnekkige problematiek en staat de leefbaarheid structureel onder druk. Dit heeft tot gevolg dat achter de positieve trend contrasten schuilgaan en de verschillen tussen leefbare en deze kwetsbare wijken in een aantal steden de afgelopen jaren zijn toegenomen.</a:t>
            </a:r>
          </a:p>
        </p:txBody>
      </p:sp>
      <p:sp>
        <p:nvSpPr>
          <p:cNvPr id="5" name="Tekstvak 4">
            <a:extLst>
              <a:ext uri="{FF2B5EF4-FFF2-40B4-BE49-F238E27FC236}">
                <a16:creationId xmlns:a16="http://schemas.microsoft.com/office/drawing/2014/main" id="{7B35D677-F8C8-DEBE-056C-42DF8DE75161}"/>
              </a:ext>
            </a:extLst>
          </p:cNvPr>
          <p:cNvSpPr txBox="1"/>
          <p:nvPr/>
        </p:nvSpPr>
        <p:spPr>
          <a:xfrm>
            <a:off x="838200" y="312516"/>
            <a:ext cx="5257800" cy="646331"/>
          </a:xfrm>
          <a:prstGeom prst="rect">
            <a:avLst/>
          </a:prstGeom>
          <a:noFill/>
        </p:spPr>
        <p:txBody>
          <a:bodyPr wrap="square" rtlCol="0">
            <a:spAutoFit/>
          </a:bodyPr>
          <a:lstStyle/>
          <a:p>
            <a:r>
              <a:rPr lang="nl-NL" sz="3600">
                <a:solidFill>
                  <a:srgbClr val="B8A1FF"/>
                </a:solidFill>
              </a:rPr>
              <a:t>ACTUEEL ONDERWERP! </a:t>
            </a:r>
          </a:p>
        </p:txBody>
      </p:sp>
      <p:sp>
        <p:nvSpPr>
          <p:cNvPr id="7" name="Tekstvak 6">
            <a:extLst>
              <a:ext uri="{FF2B5EF4-FFF2-40B4-BE49-F238E27FC236}">
                <a16:creationId xmlns:a16="http://schemas.microsoft.com/office/drawing/2014/main" id="{E37F4493-6209-5CAE-0BD8-E22AB239C82B}"/>
              </a:ext>
            </a:extLst>
          </p:cNvPr>
          <p:cNvSpPr txBox="1"/>
          <p:nvPr/>
        </p:nvSpPr>
        <p:spPr>
          <a:xfrm>
            <a:off x="838200" y="6407927"/>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6244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D10AD1C-9631-DCA1-5ABE-B46042D4D12C}"/>
              </a:ext>
            </a:extLst>
          </p:cNvPr>
          <p:cNvPicPr>
            <a:picLocks noChangeAspect="1"/>
          </p:cNvPicPr>
          <p:nvPr/>
        </p:nvPicPr>
        <p:blipFill rotWithShape="1">
          <a:blip r:embed="rId3"/>
          <a:srcRect l="47088" t="26159" r="24526" b="12574"/>
          <a:stretch/>
        </p:blipFill>
        <p:spPr>
          <a:xfrm>
            <a:off x="3217762" y="246176"/>
            <a:ext cx="5243331" cy="636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vak 3">
            <a:extLst>
              <a:ext uri="{FF2B5EF4-FFF2-40B4-BE49-F238E27FC236}">
                <a16:creationId xmlns:a16="http://schemas.microsoft.com/office/drawing/2014/main" id="{C37E09A3-003D-B956-BFDA-C05E816BA9EB}"/>
              </a:ext>
            </a:extLst>
          </p:cNvPr>
          <p:cNvSpPr txBox="1"/>
          <p:nvPr/>
        </p:nvSpPr>
        <p:spPr>
          <a:xfrm>
            <a:off x="490960" y="6611824"/>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107500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62AD6-CA17-A69D-9674-1ED3D8333994}"/>
              </a:ext>
            </a:extLst>
          </p:cNvPr>
          <p:cNvSpPr>
            <a:spLocks noGrp="1"/>
          </p:cNvSpPr>
          <p:nvPr>
            <p:ph type="title"/>
          </p:nvPr>
        </p:nvSpPr>
        <p:spPr/>
        <p:txBody>
          <a:bodyPr/>
          <a:lstStyle/>
          <a:p>
            <a:r>
              <a:rPr lang="nl-NL"/>
              <a:t>Wat wil dit nationaal programma bereiken?</a:t>
            </a:r>
          </a:p>
        </p:txBody>
      </p:sp>
      <p:sp>
        <p:nvSpPr>
          <p:cNvPr id="4" name="Tekstvak 3">
            <a:extLst>
              <a:ext uri="{FF2B5EF4-FFF2-40B4-BE49-F238E27FC236}">
                <a16:creationId xmlns:a16="http://schemas.microsoft.com/office/drawing/2014/main" id="{9EA5D9AD-AFD7-01D3-090C-390FDD49E096}"/>
              </a:ext>
            </a:extLst>
          </p:cNvPr>
          <p:cNvSpPr txBox="1"/>
          <p:nvPr/>
        </p:nvSpPr>
        <p:spPr>
          <a:xfrm>
            <a:off x="838200" y="1951672"/>
            <a:ext cx="10377668" cy="2677656"/>
          </a:xfrm>
          <a:prstGeom prst="rect">
            <a:avLst/>
          </a:prstGeom>
          <a:noFill/>
        </p:spPr>
        <p:txBody>
          <a:bodyPr wrap="square">
            <a:spAutoFit/>
          </a:bodyPr>
          <a:lstStyle/>
          <a:p>
            <a:r>
              <a:rPr lang="nl-NL" sz="2400"/>
              <a:t>De centrale doelstelling van het Nationaal Programma is om de leefbaarheid en veiligheid van </a:t>
            </a:r>
            <a:r>
              <a:rPr lang="nl-NL" sz="2400" b="1"/>
              <a:t>de meest kwetsbare gebieden in Nederland </a:t>
            </a:r>
            <a:r>
              <a:rPr lang="nl-NL" sz="2400"/>
              <a:t>in </a:t>
            </a:r>
            <a:r>
              <a:rPr lang="nl-NL" sz="2400" b="1"/>
              <a:t>15-20 jaar tijd </a:t>
            </a:r>
            <a:r>
              <a:rPr lang="nl-NL" sz="2400"/>
              <a:t>op orde te brengen en het perspectief van de bewoners te verbeteren. </a:t>
            </a:r>
          </a:p>
          <a:p>
            <a:endParaRPr lang="nl-NL" sz="2400"/>
          </a:p>
          <a:p>
            <a:r>
              <a:rPr lang="nl-NL" sz="2400"/>
              <a:t>Dit vraagt om een langjarige, integrale en doelgerichte inzet van het Kabinet, waarbij, als dat nodig is, een onorthodoxe aanpak van de vraagstukken die zich in de gebieden aandienen niet uit de weg wordt gegaan</a:t>
            </a:r>
          </a:p>
        </p:txBody>
      </p:sp>
      <p:sp>
        <p:nvSpPr>
          <p:cNvPr id="5" name="Tekstvak 4">
            <a:extLst>
              <a:ext uri="{FF2B5EF4-FFF2-40B4-BE49-F238E27FC236}">
                <a16:creationId xmlns:a16="http://schemas.microsoft.com/office/drawing/2014/main" id="{24559080-9977-F229-3203-F18656CB0701}"/>
              </a:ext>
            </a:extLst>
          </p:cNvPr>
          <p:cNvSpPr txBox="1"/>
          <p:nvPr/>
        </p:nvSpPr>
        <p:spPr>
          <a:xfrm>
            <a:off x="838200" y="6407927"/>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412674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10FA0-B8AC-435D-8EC5-A97FB1E5382D}"/>
              </a:ext>
            </a:extLst>
          </p:cNvPr>
          <p:cNvSpPr>
            <a:spLocks noGrp="1"/>
          </p:cNvSpPr>
          <p:nvPr>
            <p:ph type="title"/>
          </p:nvPr>
        </p:nvSpPr>
        <p:spPr>
          <a:xfrm>
            <a:off x="648183" y="387255"/>
            <a:ext cx="10515600" cy="1325563"/>
          </a:xfrm>
        </p:spPr>
        <p:txBody>
          <a:bodyPr/>
          <a:lstStyle/>
          <a:p>
            <a:r>
              <a:rPr lang="nl-NL"/>
              <a:t>Om deze doelstellingen te realiseren zet dit programma in op drie subdoelen </a:t>
            </a:r>
          </a:p>
        </p:txBody>
      </p:sp>
      <p:sp>
        <p:nvSpPr>
          <p:cNvPr id="4" name="Tekstvak 3">
            <a:extLst>
              <a:ext uri="{FF2B5EF4-FFF2-40B4-BE49-F238E27FC236}">
                <a16:creationId xmlns:a16="http://schemas.microsoft.com/office/drawing/2014/main" id="{592AAB69-9583-919E-D1E6-71B4B0841E07}"/>
              </a:ext>
            </a:extLst>
          </p:cNvPr>
          <p:cNvSpPr txBox="1"/>
          <p:nvPr/>
        </p:nvSpPr>
        <p:spPr>
          <a:xfrm>
            <a:off x="648183" y="1946430"/>
            <a:ext cx="9965802" cy="4247317"/>
          </a:xfrm>
          <a:prstGeom prst="rect">
            <a:avLst/>
          </a:prstGeom>
          <a:noFill/>
        </p:spPr>
        <p:txBody>
          <a:bodyPr wrap="square">
            <a:spAutoFit/>
          </a:bodyPr>
          <a:lstStyle/>
          <a:p>
            <a:r>
              <a:rPr lang="nl-NL" b="1"/>
              <a:t>1 Het verbeteren van de fysieke leefomgeving </a:t>
            </a:r>
          </a:p>
          <a:p>
            <a:r>
              <a:rPr lang="nl-NL"/>
              <a:t>Het doel is het realiseren van meer kwalitatief goede woningen in een gemengde wijk waar het veilig en leefbaar wonen is. </a:t>
            </a:r>
          </a:p>
          <a:p>
            <a:endParaRPr lang="nl-NL"/>
          </a:p>
          <a:p>
            <a:r>
              <a:rPr lang="nl-NL" b="1"/>
              <a:t>2 Het bieden van een beter perspectief </a:t>
            </a:r>
          </a:p>
          <a:p>
            <a:r>
              <a:rPr lang="nl-NL"/>
              <a:t>De inzet is erop gericht dat meer kinderen en jongeren in staat worden gesteld hun talenten te ontwikkelen; meer mensen worden begeleid naar werk, het aantal problematische schulden wordt teruggedrongen en dat meer mensen naar elkaar omzien. Verbeteringen op de terreinen wonen, werken en leren dragen ook bij aan een afname van de zorgvragen in deze gebieden. </a:t>
            </a:r>
          </a:p>
          <a:p>
            <a:endParaRPr lang="nl-NL"/>
          </a:p>
          <a:p>
            <a:r>
              <a:rPr lang="nl-NL" b="1"/>
              <a:t>3 Het vergroten van de veiligheid </a:t>
            </a:r>
          </a:p>
          <a:p>
            <a:r>
              <a:rPr lang="nl-NL"/>
              <a:t>Het doel is dat minder jongeren afglijden in de criminaliteit en dat gebieden weerbaarder worden tegen georganiseerde en ondermijnende criminaliteit. Voorkomen moet worden dat kinderen, jongeren en jongvolwassenen in een kwetsbare positie de (georganiseerde en ondermijnende) criminaliteit in gaan, daar steeds verder in verstrikt raken en zich </a:t>
            </a:r>
            <a:r>
              <a:rPr lang="nl-NL" err="1"/>
              <a:t>doorontwikkelen</a:t>
            </a:r>
            <a:r>
              <a:rPr lang="nl-NL"/>
              <a:t> tot geharde criminelen. </a:t>
            </a:r>
          </a:p>
        </p:txBody>
      </p:sp>
      <p:sp>
        <p:nvSpPr>
          <p:cNvPr id="5" name="Tekstvak 4">
            <a:extLst>
              <a:ext uri="{FF2B5EF4-FFF2-40B4-BE49-F238E27FC236}">
                <a16:creationId xmlns:a16="http://schemas.microsoft.com/office/drawing/2014/main" id="{884B891E-70EF-DD83-9062-C8C6D64FE45B}"/>
              </a:ext>
            </a:extLst>
          </p:cNvPr>
          <p:cNvSpPr txBox="1"/>
          <p:nvPr/>
        </p:nvSpPr>
        <p:spPr>
          <a:xfrm>
            <a:off x="838200" y="6407927"/>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1889711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857008"/>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Introductie IBS ‘de leefbare stad’</a:t>
            </a:r>
          </a:p>
        </p:txBody>
      </p:sp>
      <p:sp>
        <p:nvSpPr>
          <p:cNvPr id="3" name="Tijdelijke aanduiding voor inhoud 2">
            <a:extLst>
              <a:ext uri="{FF2B5EF4-FFF2-40B4-BE49-F238E27FC236}">
                <a16:creationId xmlns:a16="http://schemas.microsoft.com/office/drawing/2014/main" id="{E429FBF4-CC7E-4763-94FB-BE8054F67467}"/>
              </a:ext>
            </a:extLst>
          </p:cNvPr>
          <p:cNvSpPr>
            <a:spLocks noGrp="1"/>
          </p:cNvSpPr>
          <p:nvPr>
            <p:ph idx="4294967295"/>
          </p:nvPr>
        </p:nvSpPr>
        <p:spPr>
          <a:xfrm>
            <a:off x="838200" y="2141537"/>
            <a:ext cx="10515600" cy="4351338"/>
          </a:xfrm>
        </p:spPr>
        <p:txBody>
          <a:bodyPr>
            <a:normAutofit/>
          </a:bodyPr>
          <a:lstStyle/>
          <a:p>
            <a:r>
              <a:rPr lang="nl-NL" sz="2000">
                <a:solidFill>
                  <a:srgbClr val="000644"/>
                </a:solidFill>
                <a:latin typeface="Arial" panose="020B0604020202020204" pitchFamily="34" charset="0"/>
                <a:cs typeface="Arial" panose="020B0604020202020204" pitchFamily="34" charset="0"/>
              </a:rPr>
              <a:t> Als groep krijg je een opdracht van de Gemeente Tilburg op het gebied van versterken van de leefbaarheid. </a:t>
            </a:r>
          </a:p>
          <a:p>
            <a:endParaRPr lang="nl-NL" sz="2000">
              <a:solidFill>
                <a:srgbClr val="000644"/>
              </a:solidFill>
              <a:latin typeface="Arial" panose="020B0604020202020204" pitchFamily="34" charset="0"/>
              <a:cs typeface="Arial" panose="020B0604020202020204" pitchFamily="34" charset="0"/>
            </a:endParaRPr>
          </a:p>
          <a:p>
            <a:r>
              <a:rPr lang="nl-NL" sz="2000">
                <a:solidFill>
                  <a:srgbClr val="000644"/>
                </a:solidFill>
                <a:latin typeface="Arial" panose="020B0604020202020204" pitchFamily="34" charset="0"/>
                <a:cs typeface="Arial" panose="020B0604020202020204" pitchFamily="34" charset="0"/>
              </a:rPr>
              <a:t>Vanuit jullie specialisatie schrijven jullie een adviesrapport over die opdracht.  Aan het einde van de periode presenteren jullie het advies aan de gemeente.  </a:t>
            </a:r>
          </a:p>
          <a:p>
            <a:pPr marL="0" indent="0">
              <a:buNone/>
            </a:pPr>
            <a:endParaRPr lang="nl-NL" sz="2000">
              <a:solidFill>
                <a:srgbClr val="000644"/>
              </a:solidFill>
              <a:latin typeface="Arial" panose="020B0604020202020204" pitchFamily="34" charset="0"/>
              <a:cs typeface="Arial" panose="020B0604020202020204" pitchFamily="34" charset="0"/>
            </a:endParaRPr>
          </a:p>
          <a:p>
            <a:r>
              <a:rPr lang="nl-NL" sz="2000">
                <a:solidFill>
                  <a:srgbClr val="000644"/>
                </a:solidFill>
                <a:latin typeface="Arial" panose="020B0604020202020204" pitchFamily="34" charset="0"/>
                <a:cs typeface="Arial" panose="020B0604020202020204" pitchFamily="34" charset="0"/>
              </a:rPr>
              <a:t>Om tot bovenstaande te komen ga je:</a:t>
            </a:r>
          </a:p>
          <a:p>
            <a:pPr marL="0" indent="0">
              <a:buNone/>
            </a:pPr>
            <a:r>
              <a:rPr lang="nl-NL" sz="2000">
                <a:solidFill>
                  <a:srgbClr val="000644"/>
                </a:solidFill>
                <a:latin typeface="Arial" panose="020B0604020202020204" pitchFamily="34" charset="0"/>
                <a:cs typeface="Arial" panose="020B0604020202020204" pitchFamily="34" charset="0"/>
              </a:rPr>
              <a:t> 	Werken in een groep binnen je eigen specialisatie</a:t>
            </a:r>
          </a:p>
          <a:p>
            <a:pPr marL="0" indent="0">
              <a:buNone/>
            </a:pPr>
            <a:r>
              <a:rPr lang="nl-NL" sz="2000">
                <a:solidFill>
                  <a:srgbClr val="000644"/>
                </a:solidFill>
                <a:latin typeface="Arial" panose="020B0604020202020204" pitchFamily="34" charset="0"/>
                <a:cs typeface="Arial" panose="020B0604020202020204" pitchFamily="34" charset="0"/>
              </a:rPr>
              <a:t>	Desk- en fieldresearch doen om een oplossing voor het vraagstuk te vinden</a:t>
            </a:r>
          </a:p>
          <a:p>
            <a:pPr marL="0" indent="0">
              <a:buNone/>
            </a:pPr>
            <a:r>
              <a:rPr lang="nl-NL" sz="2000">
                <a:solidFill>
                  <a:srgbClr val="000644"/>
                </a:solidFill>
                <a:latin typeface="Arial" panose="020B0604020202020204" pitchFamily="34" charset="0"/>
                <a:cs typeface="Arial" panose="020B0604020202020204" pitchFamily="34" charset="0"/>
              </a:rPr>
              <a:t>	Inhoudelijk afstemmen met betrokken stakeholders</a:t>
            </a:r>
          </a:p>
          <a:p>
            <a:pPr>
              <a:buFontTx/>
              <a:buChar char="-"/>
            </a:pPr>
            <a:endParaRPr lang="nl-NL" sz="2000">
              <a:solidFill>
                <a:srgbClr val="000644"/>
              </a:solidFill>
              <a:latin typeface="Arial" panose="020B0604020202020204" pitchFamily="34" charset="0"/>
              <a:cs typeface="Arial" panose="020B0604020202020204" pitchFamily="34" charset="0"/>
            </a:endParaRPr>
          </a:p>
          <a:p>
            <a:pPr marL="0" indent="0">
              <a:buNone/>
            </a:pPr>
            <a:endParaRPr lang="nl-NL" sz="2400">
              <a:solidFill>
                <a:srgbClr val="000644"/>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6CB6CDC8-0646-EAA9-4A63-D0C2A9336DE4}"/>
              </a:ext>
            </a:extLst>
          </p:cNvPr>
          <p:cNvSpPr txBox="1"/>
          <p:nvPr/>
        </p:nvSpPr>
        <p:spPr>
          <a:xfrm>
            <a:off x="838200" y="312516"/>
            <a:ext cx="5257800" cy="646331"/>
          </a:xfrm>
          <a:prstGeom prst="rect">
            <a:avLst/>
          </a:prstGeom>
          <a:noFill/>
        </p:spPr>
        <p:txBody>
          <a:bodyPr wrap="square" rtlCol="0">
            <a:spAutoFit/>
          </a:bodyPr>
          <a:lstStyle/>
          <a:p>
            <a:r>
              <a:rPr lang="nl-NL" sz="3600">
                <a:solidFill>
                  <a:srgbClr val="B8A1FF"/>
                </a:solidFill>
              </a:rPr>
              <a:t>TERUG NAAR DIT IBS! </a:t>
            </a:r>
          </a:p>
        </p:txBody>
      </p:sp>
      <p:sp>
        <p:nvSpPr>
          <p:cNvPr id="6" name="Tekstvak 5">
            <a:extLst>
              <a:ext uri="{FF2B5EF4-FFF2-40B4-BE49-F238E27FC236}">
                <a16:creationId xmlns:a16="http://schemas.microsoft.com/office/drawing/2014/main" id="{DC0D569A-EC89-A02E-1279-CA5C0BF6B7F1}"/>
              </a:ext>
            </a:extLst>
          </p:cNvPr>
          <p:cNvSpPr txBox="1"/>
          <p:nvPr/>
        </p:nvSpPr>
        <p:spPr>
          <a:xfrm>
            <a:off x="838200" y="6360818"/>
            <a:ext cx="6094070" cy="276999"/>
          </a:xfrm>
          <a:prstGeom prst="rect">
            <a:avLst/>
          </a:prstGeom>
          <a:noFill/>
        </p:spPr>
        <p:txBody>
          <a:bodyPr wrap="square">
            <a:spAutoFit/>
          </a:bodyPr>
          <a:lstStyle/>
          <a:p>
            <a:r>
              <a:rPr lang="nl-NL" sz="1200"/>
              <a:t>3. Het IBS: wat gaan jullie doen </a:t>
            </a:r>
          </a:p>
        </p:txBody>
      </p:sp>
    </p:spTree>
    <p:extLst>
      <p:ext uri="{BB962C8B-B14F-4D97-AF65-F5344CB8AC3E}">
        <p14:creationId xmlns:p14="http://schemas.microsoft.com/office/powerpoint/2010/main" val="37620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Introductie IBS ‘de leefbare stad’</a:t>
            </a:r>
          </a:p>
        </p:txBody>
      </p:sp>
      <p:sp>
        <p:nvSpPr>
          <p:cNvPr id="5" name="Tekstvak 4">
            <a:extLst>
              <a:ext uri="{FF2B5EF4-FFF2-40B4-BE49-F238E27FC236}">
                <a16:creationId xmlns:a16="http://schemas.microsoft.com/office/drawing/2014/main" id="{7EE7C943-DFDD-403A-8C51-F9CA466F6C69}"/>
              </a:ext>
            </a:extLst>
          </p:cNvPr>
          <p:cNvSpPr txBox="1"/>
          <p:nvPr/>
        </p:nvSpPr>
        <p:spPr>
          <a:xfrm>
            <a:off x="1009650" y="1690688"/>
            <a:ext cx="9610725" cy="2215991"/>
          </a:xfrm>
          <a:prstGeom prst="rect">
            <a:avLst/>
          </a:prstGeom>
          <a:noFill/>
        </p:spPr>
        <p:txBody>
          <a:bodyPr wrap="square" rtlCol="0">
            <a:spAutoFit/>
          </a:bodyPr>
          <a:lstStyle/>
          <a:p>
            <a:pPr algn="l"/>
            <a:r>
              <a:rPr lang="nl-NL" sz="2000" b="1" i="0">
                <a:solidFill>
                  <a:srgbClr val="333333"/>
                </a:solidFill>
                <a:effectLst/>
                <a:latin typeface="Arial" panose="020B0604020202020204" pitchFamily="34" charset="0"/>
              </a:rPr>
              <a:t>Toetsen</a:t>
            </a:r>
          </a:p>
          <a:p>
            <a:pPr algn="l"/>
            <a:endParaRPr lang="nl-NL" sz="2000" b="0" i="0">
              <a:solidFill>
                <a:srgbClr val="333333"/>
              </a:solidFill>
              <a:effectLst/>
              <a:latin typeface="Arial" panose="020B0604020202020204" pitchFamily="34" charset="0"/>
            </a:endParaRPr>
          </a:p>
          <a:p>
            <a:pPr algn="l"/>
            <a:r>
              <a:rPr lang="nl-NL" sz="2000" b="0" i="0">
                <a:solidFill>
                  <a:srgbClr val="333333"/>
                </a:solidFill>
                <a:effectLst/>
                <a:latin typeface="Arial" panose="020B0604020202020204" pitchFamily="34" charset="0"/>
              </a:rPr>
              <a:t>Er zijn 3 </a:t>
            </a:r>
            <a:r>
              <a:rPr lang="nl-NL" sz="2000" b="0" i="0" err="1">
                <a:solidFill>
                  <a:srgbClr val="333333"/>
                </a:solidFill>
                <a:effectLst/>
                <a:latin typeface="Arial" panose="020B0604020202020204" pitchFamily="34" charset="0"/>
              </a:rPr>
              <a:t>toetsmomenten</a:t>
            </a:r>
            <a:r>
              <a:rPr lang="nl-NL" sz="2000" b="0" i="0">
                <a:solidFill>
                  <a:srgbClr val="333333"/>
                </a:solidFill>
                <a:effectLst/>
                <a:latin typeface="Arial" panose="020B0604020202020204" pitchFamily="34" charset="0"/>
              </a:rPr>
              <a:t> die samen deze IBS afronden:</a:t>
            </a:r>
          </a:p>
          <a:p>
            <a:pPr algn="l"/>
            <a:r>
              <a:rPr lang="nl-NL" sz="2000" b="0" i="0">
                <a:solidFill>
                  <a:srgbClr val="333333"/>
                </a:solidFill>
                <a:effectLst/>
                <a:latin typeface="Arial" panose="020B0604020202020204" pitchFamily="34" charset="0"/>
              </a:rPr>
              <a:t>1.         Kennistoets (individueel)</a:t>
            </a:r>
            <a:br>
              <a:rPr lang="nl-NL" sz="2000" b="0" i="0">
                <a:solidFill>
                  <a:srgbClr val="333333"/>
                </a:solidFill>
                <a:effectLst/>
                <a:latin typeface="Arial" panose="020B0604020202020204" pitchFamily="34" charset="0"/>
              </a:rPr>
            </a:br>
            <a:r>
              <a:rPr lang="nl-NL" sz="2000" b="0" i="0">
                <a:solidFill>
                  <a:srgbClr val="333333"/>
                </a:solidFill>
                <a:effectLst/>
                <a:latin typeface="Arial" panose="020B0604020202020204" pitchFamily="34" charset="0"/>
              </a:rPr>
              <a:t>2.         Adviesrapport (groep)</a:t>
            </a:r>
            <a:br>
              <a:rPr lang="nl-NL" sz="2000" b="0" i="0">
                <a:solidFill>
                  <a:srgbClr val="333333"/>
                </a:solidFill>
                <a:effectLst/>
                <a:latin typeface="Arial" panose="020B0604020202020204" pitchFamily="34" charset="0"/>
              </a:rPr>
            </a:br>
            <a:r>
              <a:rPr lang="nl-NL" sz="2000" b="0" i="0">
                <a:solidFill>
                  <a:srgbClr val="333333"/>
                </a:solidFill>
                <a:effectLst/>
                <a:latin typeface="Arial" panose="020B0604020202020204" pitchFamily="34" charset="0"/>
              </a:rPr>
              <a:t>3.         Presentatie in </a:t>
            </a:r>
            <a:r>
              <a:rPr lang="nl-NL" sz="2000" b="0" i="0" err="1">
                <a:solidFill>
                  <a:srgbClr val="333333"/>
                </a:solidFill>
                <a:effectLst/>
                <a:latin typeface="Arial" panose="020B0604020202020204" pitchFamily="34" charset="0"/>
              </a:rPr>
              <a:t>Pecha</a:t>
            </a:r>
            <a:r>
              <a:rPr lang="nl-NL" sz="2000" b="0" i="0">
                <a:solidFill>
                  <a:srgbClr val="333333"/>
                </a:solidFill>
                <a:effectLst/>
                <a:latin typeface="Arial" panose="020B0604020202020204" pitchFamily="34" charset="0"/>
              </a:rPr>
              <a:t> </a:t>
            </a:r>
            <a:r>
              <a:rPr lang="nl-NL" sz="2000" b="0" i="0" err="1">
                <a:solidFill>
                  <a:srgbClr val="333333"/>
                </a:solidFill>
                <a:effectLst/>
                <a:latin typeface="Arial" panose="020B0604020202020204" pitchFamily="34" charset="0"/>
              </a:rPr>
              <a:t>Kucha</a:t>
            </a:r>
            <a:r>
              <a:rPr lang="nl-NL" sz="2000" b="0" i="0">
                <a:solidFill>
                  <a:srgbClr val="333333"/>
                </a:solidFill>
                <a:effectLst/>
                <a:latin typeface="Arial" panose="020B0604020202020204" pitchFamily="34" charset="0"/>
              </a:rPr>
              <a:t> vorm (groep/individueel)</a:t>
            </a:r>
          </a:p>
          <a:p>
            <a:endParaRPr lang="nl-NL"/>
          </a:p>
        </p:txBody>
      </p:sp>
      <p:sp>
        <p:nvSpPr>
          <p:cNvPr id="3" name="Tekstvak 2">
            <a:extLst>
              <a:ext uri="{FF2B5EF4-FFF2-40B4-BE49-F238E27FC236}">
                <a16:creationId xmlns:a16="http://schemas.microsoft.com/office/drawing/2014/main" id="{EEF7789A-53F6-2C83-9359-FEB961F73282}"/>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62561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a:solidFill>
                  <a:srgbClr val="B8A1FF"/>
                </a:solidFill>
                <a:latin typeface="Arial" panose="020B0604020202020204" pitchFamily="34" charset="0"/>
                <a:cs typeface="Arial" panose="020B0604020202020204" pitchFamily="34" charset="0"/>
              </a:rPr>
              <a:t>De leefbare stad</a:t>
            </a:r>
            <a:endParaRPr lang="nl-NL" sz="4400">
              <a:solidFill>
                <a:srgbClr val="B8A1FF"/>
              </a:solidFill>
              <a:latin typeface="Arial" panose="020B0604020202020204" pitchFamily="34" charset="0"/>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97287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a:solidFill>
                  <a:srgbClr val="000644"/>
                </a:solidFill>
                <a:latin typeface="Arial" panose="020B0604020202020204" pitchFamily="34" charset="0"/>
                <a:cs typeface="Arial" panose="020B0604020202020204" pitchFamily="34" charset="0"/>
              </a:rPr>
              <a:t>IBS Thema</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Onderzoeksopzet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Theoretisch kader</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Burgerparticipatie</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Onderzoeksresultaten- en advies</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5" y="1727561"/>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dirty="0">
                <a:solidFill>
                  <a:srgbClr val="000644"/>
                </a:solidFill>
                <a:latin typeface="Arial" panose="020B0604020202020204" pitchFamily="34" charset="0"/>
                <a:cs typeface="Arial" panose="020B0604020202020204" pitchFamily="34" charset="0"/>
              </a:rPr>
              <a:t>Begrippen</a:t>
            </a:r>
          </a:p>
          <a:p>
            <a:pPr marL="0" indent="0">
              <a:buFont typeface="Arial" charset="0"/>
              <a:buNone/>
            </a:pPr>
            <a:endParaRPr lang="nl-NL" sz="1800" b="1" dirty="0">
              <a:solidFill>
                <a:srgbClr val="000644"/>
              </a:solidFill>
              <a:latin typeface="Arial" panose="020B0604020202020204" pitchFamily="34" charset="0"/>
              <a:cs typeface="Arial" panose="020B0604020202020204" pitchFamily="34" charset="0"/>
            </a:endParaRPr>
          </a:p>
          <a:p>
            <a:pPr marL="0" indent="0">
              <a:buFont typeface="Arial" charset="0"/>
              <a:buNone/>
            </a:pPr>
            <a:r>
              <a:rPr lang="nl-NL" sz="1400" dirty="0">
                <a:solidFill>
                  <a:srgbClr val="000644"/>
                </a:solidFill>
                <a:latin typeface="Arial" panose="020B0604020202020204" pitchFamily="34" charset="0"/>
                <a:cs typeface="Arial" panose="020B0604020202020204" pitchFamily="34" charset="0"/>
              </a:rPr>
              <a:t>Begrippenlijst krijgen jullie in week 4 of week 5! </a:t>
            </a:r>
          </a:p>
          <a:p>
            <a:pPr marL="0" indent="0">
              <a:buNone/>
            </a:pPr>
            <a:endParaRPr lang="nl-NL" sz="1800" dirty="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638257567"/>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a:solidFill>
                            <a:schemeClr val="bg2"/>
                          </a:solidFill>
                        </a:rPr>
                        <a:t>Week 1</a:t>
                      </a:r>
                      <a:endParaRPr lang="nl-NL" sz="1200" b="0" kern="1200">
                        <a:solidFill>
                          <a:schemeClr val="bg2"/>
                        </a:solidFill>
                        <a:latin typeface="+mn-lt"/>
                        <a:ea typeface="+mn-ea"/>
                        <a:cs typeface="+mn-cs"/>
                      </a:endParaRPr>
                    </a:p>
                  </a:txBody>
                  <a:tcPr anchor="ctr"/>
                </a:tc>
                <a:tc>
                  <a:txBody>
                    <a:bodyPr/>
                    <a:lstStyle/>
                    <a:p>
                      <a:pPr marL="0" algn="ctr" defTabSz="914400" rtl="0" eaLnBrk="1" latinLnBrk="0" hangingPunct="1"/>
                      <a:r>
                        <a:rPr lang="nl-NL" sz="1200" b="0" kern="1200">
                          <a:solidFill>
                            <a:schemeClr val="tx1"/>
                          </a:solidFill>
                        </a:rPr>
                        <a:t>Week 2</a:t>
                      </a:r>
                      <a:endParaRPr lang="nl-NL" sz="1200" b="0" kern="1200">
                        <a:solidFill>
                          <a:schemeClr val="tx1"/>
                        </a:solidFill>
                        <a:latin typeface="+mn-lt"/>
                        <a:ea typeface="+mn-ea"/>
                        <a:cs typeface="+mn-cs"/>
                      </a:endParaRP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4</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5</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Kennistoets</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Adviesrapport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Pecha</a:t>
            </a: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Kucha</a:t>
            </a:r>
            <a:endParaRPr lang="nl-NL" sz="1200">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191440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97104" y="55948"/>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Planning periode</a:t>
            </a:r>
          </a:p>
        </p:txBody>
      </p:sp>
      <p:sp>
        <p:nvSpPr>
          <p:cNvPr id="3" name="Tekstvak 2">
            <a:extLst>
              <a:ext uri="{FF2B5EF4-FFF2-40B4-BE49-F238E27FC236}">
                <a16:creationId xmlns:a16="http://schemas.microsoft.com/office/drawing/2014/main" id="{04215274-3DA6-452D-B148-FBC62E041024}"/>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pic>
        <p:nvPicPr>
          <p:cNvPr id="6" name="Afbeelding 5">
            <a:extLst>
              <a:ext uri="{FF2B5EF4-FFF2-40B4-BE49-F238E27FC236}">
                <a16:creationId xmlns:a16="http://schemas.microsoft.com/office/drawing/2014/main" id="{D3251E5B-33D4-A5D1-7082-EE336DEF4646}"/>
              </a:ext>
            </a:extLst>
          </p:cNvPr>
          <p:cNvPicPr>
            <a:picLocks noChangeAspect="1"/>
          </p:cNvPicPr>
          <p:nvPr/>
        </p:nvPicPr>
        <p:blipFill>
          <a:blip r:embed="rId3"/>
          <a:stretch>
            <a:fillRect/>
          </a:stretch>
        </p:blipFill>
        <p:spPr>
          <a:xfrm>
            <a:off x="797104" y="1073151"/>
            <a:ext cx="8304558" cy="4167064"/>
          </a:xfrm>
          <a:prstGeom prst="rect">
            <a:avLst/>
          </a:prstGeom>
        </p:spPr>
      </p:pic>
    </p:spTree>
    <p:extLst>
      <p:ext uri="{BB962C8B-B14F-4D97-AF65-F5344CB8AC3E}">
        <p14:creationId xmlns:p14="http://schemas.microsoft.com/office/powerpoint/2010/main" val="496150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B9EA7C-1478-C173-3188-92659CC7AFB5}"/>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Belangrijke data voor de beoordeling: </a:t>
            </a:r>
          </a:p>
        </p:txBody>
      </p:sp>
      <p:sp>
        <p:nvSpPr>
          <p:cNvPr id="4" name="Tekstvak 3">
            <a:extLst>
              <a:ext uri="{FF2B5EF4-FFF2-40B4-BE49-F238E27FC236}">
                <a16:creationId xmlns:a16="http://schemas.microsoft.com/office/drawing/2014/main" id="{8A3F0AD9-68D6-89D4-E0A5-D98AAE6AC730}"/>
              </a:ext>
            </a:extLst>
          </p:cNvPr>
          <p:cNvSpPr txBox="1"/>
          <p:nvPr/>
        </p:nvSpPr>
        <p:spPr>
          <a:xfrm>
            <a:off x="838200" y="2333297"/>
            <a:ext cx="4619621" cy="3843666"/>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000" dirty="0" err="1"/>
              <a:t>Presentaties</a:t>
            </a:r>
            <a:r>
              <a:rPr lang="en-US" sz="2000" dirty="0"/>
              <a:t> (Pecha Kucha) </a:t>
            </a:r>
            <a:r>
              <a:rPr lang="en-US" sz="2000" dirty="0" err="1"/>
              <a:t>bij</a:t>
            </a:r>
            <a:r>
              <a:rPr lang="en-US" sz="2000" dirty="0"/>
              <a:t> </a:t>
            </a:r>
            <a:r>
              <a:rPr lang="en-US" sz="2000" dirty="0" err="1"/>
              <a:t>opdrachtgever</a:t>
            </a:r>
            <a:r>
              <a:rPr lang="en-US" sz="2000" dirty="0"/>
              <a:t> op </a:t>
            </a:r>
            <a:r>
              <a:rPr lang="en-US" sz="2000" dirty="0" err="1"/>
              <a:t>locatie</a:t>
            </a:r>
            <a:r>
              <a:rPr lang="en-US" sz="2000" dirty="0"/>
              <a:t>: </a:t>
            </a:r>
            <a:r>
              <a:rPr lang="en-US" sz="2000" dirty="0" err="1"/>
              <a:t>maandag</a:t>
            </a:r>
            <a:r>
              <a:rPr lang="en-US" sz="2000" dirty="0"/>
              <a:t> 30 </a:t>
            </a:r>
            <a:r>
              <a:rPr lang="en-US" sz="2000" dirty="0" err="1"/>
              <a:t>oktober</a:t>
            </a:r>
            <a:r>
              <a:rPr lang="en-US" sz="2000" dirty="0"/>
              <a:t> 2023 van 10:00 </a:t>
            </a:r>
            <a:r>
              <a:rPr lang="en-US" sz="2000" dirty="0" err="1"/>
              <a:t>uur</a:t>
            </a:r>
            <a:r>
              <a:rPr lang="en-US" sz="2000" dirty="0"/>
              <a:t> tot 12:00 </a:t>
            </a:r>
            <a:r>
              <a:rPr lang="en-US" sz="2000" dirty="0" err="1"/>
              <a:t>uur</a:t>
            </a:r>
            <a:r>
              <a:rPr lang="en-US" sz="2000" dirty="0"/>
              <a:t>.</a:t>
            </a:r>
          </a:p>
          <a:p>
            <a:pPr marL="57150">
              <a:lnSpc>
                <a:spcPct val="90000"/>
              </a:lnSpc>
              <a:spcAft>
                <a:spcPts val="600"/>
              </a:spcAft>
            </a:pPr>
            <a:endParaRPr lang="en-US" sz="2000" dirty="0"/>
          </a:p>
          <a:p>
            <a:pPr marL="285750" indent="-228600">
              <a:lnSpc>
                <a:spcPct val="90000"/>
              </a:lnSpc>
              <a:spcAft>
                <a:spcPts val="600"/>
              </a:spcAft>
              <a:buFont typeface="Arial" panose="020B0604020202020204" pitchFamily="34" charset="0"/>
              <a:buChar char="•"/>
            </a:pPr>
            <a:r>
              <a:rPr lang="nl-NL" sz="2000" dirty="0"/>
              <a:t>IBS Adviesrapport: maandag 30 oktober 2023 voor 23:59 uur.</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Portfolio deadline (feedback friends + LA’s): </a:t>
            </a:r>
            <a:r>
              <a:rPr lang="en-US" sz="2000" dirty="0" err="1"/>
              <a:t>donderdag</a:t>
            </a:r>
            <a:r>
              <a:rPr lang="en-US" sz="2000" dirty="0"/>
              <a:t> 2 </a:t>
            </a:r>
            <a:r>
              <a:rPr lang="en-US" sz="2000" dirty="0" err="1"/>
              <a:t>november</a:t>
            </a: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err="1"/>
              <a:t>Kennistoets</a:t>
            </a:r>
            <a:r>
              <a:rPr lang="en-US" sz="2000" dirty="0"/>
              <a:t>: </a:t>
            </a:r>
            <a:r>
              <a:rPr lang="en-US" sz="2000" dirty="0" err="1"/>
              <a:t>maandag</a:t>
            </a:r>
            <a:r>
              <a:rPr lang="en-US" sz="2000" dirty="0"/>
              <a:t> 6 November</a:t>
            </a:r>
          </a:p>
          <a:p>
            <a:pPr marL="57150">
              <a:lnSpc>
                <a:spcPct val="90000"/>
              </a:lnSpc>
              <a:spcAft>
                <a:spcPts val="600"/>
              </a:spcAft>
            </a:pPr>
            <a:endParaRPr lang="en-US" sz="2000" dirty="0"/>
          </a:p>
          <a:p>
            <a:pPr marL="285750" indent="-228600">
              <a:lnSpc>
                <a:spcPct val="90000"/>
              </a:lnSpc>
              <a:spcAft>
                <a:spcPts val="600"/>
              </a:spcAft>
              <a:buFont typeface="Arial" panose="020B0604020202020204" pitchFamily="34" charset="0"/>
              <a:buChar char="•"/>
            </a:pPr>
            <a:endParaRPr lang="en-US" sz="2000" dirty="0"/>
          </a:p>
        </p:txBody>
      </p:sp>
      <p:pic>
        <p:nvPicPr>
          <p:cNvPr id="2050" name="Picture 2" descr="Check afbeeldingen, beelden en stockfoto's - iStock">
            <a:extLst>
              <a:ext uri="{FF2B5EF4-FFF2-40B4-BE49-F238E27FC236}">
                <a16:creationId xmlns:a16="http://schemas.microsoft.com/office/drawing/2014/main" id="{34BDD115-CFB2-3340-A5BF-FF03A3D0D0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 r="12582"/>
          <a:stretch/>
        </p:blipFill>
        <p:spPr bwMode="auto">
          <a:xfrm>
            <a:off x="6734181" y="665544"/>
            <a:ext cx="4805458" cy="552691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A6B182A-6A90-7B62-5BFC-6622404B4F3D}"/>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146203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CD6BF94-C244-6174-6423-BFCD63C76A1E}"/>
              </a:ext>
            </a:extLst>
          </p:cNvPr>
          <p:cNvGraphicFramePr>
            <a:graphicFrameLocks noGrp="1"/>
          </p:cNvGraphicFramePr>
          <p:nvPr>
            <p:extLst>
              <p:ext uri="{D42A27DB-BD31-4B8C-83A1-F6EECF244321}">
                <p14:modId xmlns:p14="http://schemas.microsoft.com/office/powerpoint/2010/main" val="511058390"/>
              </p:ext>
            </p:extLst>
          </p:nvPr>
        </p:nvGraphicFramePr>
        <p:xfrm>
          <a:off x="791902" y="1061695"/>
          <a:ext cx="8490994" cy="5103771"/>
        </p:xfrm>
        <a:graphic>
          <a:graphicData uri="http://schemas.openxmlformats.org/drawingml/2006/table">
            <a:tbl>
              <a:tblPr firstRow="1" bandRow="1">
                <a:tableStyleId>{5C22544A-7EE6-4342-B048-85BDC9FD1C3A}</a:tableStyleId>
              </a:tblPr>
              <a:tblGrid>
                <a:gridCol w="1164220">
                  <a:extLst>
                    <a:ext uri="{9D8B030D-6E8A-4147-A177-3AD203B41FA5}">
                      <a16:colId xmlns:a16="http://schemas.microsoft.com/office/drawing/2014/main" val="2602090133"/>
                    </a:ext>
                  </a:extLst>
                </a:gridCol>
                <a:gridCol w="7326774">
                  <a:extLst>
                    <a:ext uri="{9D8B030D-6E8A-4147-A177-3AD203B41FA5}">
                      <a16:colId xmlns:a16="http://schemas.microsoft.com/office/drawing/2014/main" val="654134275"/>
                    </a:ext>
                  </a:extLst>
                </a:gridCol>
              </a:tblGrid>
              <a:tr h="0">
                <a:tc>
                  <a:txBody>
                    <a:bodyPr/>
                    <a:lstStyle/>
                    <a:p>
                      <a:pPr rtl="0" fontAlgn="base"/>
                      <a:r>
                        <a:rPr lang="nl-NL" sz="1600">
                          <a:effectLst/>
                        </a:rPr>
                        <a:t>Week </a:t>
                      </a:r>
                      <a:endParaRPr lang="nl-NL" sz="2800">
                        <a:effectLst/>
                      </a:endParaRPr>
                    </a:p>
                  </a:txBody>
                  <a:tcPr/>
                </a:tc>
                <a:tc>
                  <a:txBody>
                    <a:bodyPr/>
                    <a:lstStyle/>
                    <a:p>
                      <a:pPr rtl="0" fontAlgn="base"/>
                      <a:r>
                        <a:rPr lang="nl-NL" sz="1600">
                          <a:effectLst/>
                        </a:rPr>
                        <a:t>IBS  </a:t>
                      </a:r>
                      <a:endParaRPr lang="nl-NL" sz="2800">
                        <a:effectLst/>
                      </a:endParaRPr>
                    </a:p>
                  </a:txBody>
                  <a:tcPr/>
                </a:tc>
                <a:extLst>
                  <a:ext uri="{0D108BD9-81ED-4DB2-BD59-A6C34878D82A}">
                    <a16:rowId xmlns:a16="http://schemas.microsoft.com/office/drawing/2014/main" val="1830522531"/>
                  </a:ext>
                </a:extLst>
              </a:tr>
              <a:tr h="384087">
                <a:tc>
                  <a:txBody>
                    <a:bodyPr/>
                    <a:lstStyle/>
                    <a:p>
                      <a:pPr rtl="0" fontAlgn="base"/>
                      <a:r>
                        <a:rPr lang="nl-NL" sz="1600">
                          <a:effectLst/>
                        </a:rPr>
                        <a:t>1 </a:t>
                      </a:r>
                      <a:endParaRPr lang="nl-NL" sz="2800">
                        <a:effectLst/>
                      </a:endParaRPr>
                    </a:p>
                  </a:txBody>
                  <a:tcPr/>
                </a:tc>
                <a:tc>
                  <a:txBody>
                    <a:bodyPr/>
                    <a:lstStyle/>
                    <a:p>
                      <a:pPr rtl="0" fontAlgn="base"/>
                      <a:r>
                        <a:rPr lang="nl-NL" sz="1600">
                          <a:effectLst/>
                        </a:rPr>
                        <a:t>Intro week  </a:t>
                      </a:r>
                      <a:endParaRPr lang="nl-NL" sz="2800">
                        <a:effectLst/>
                      </a:endParaRPr>
                    </a:p>
                  </a:txBody>
                  <a:tcPr/>
                </a:tc>
                <a:extLst>
                  <a:ext uri="{0D108BD9-81ED-4DB2-BD59-A6C34878D82A}">
                    <a16:rowId xmlns:a16="http://schemas.microsoft.com/office/drawing/2014/main" val="2595882662"/>
                  </a:ext>
                </a:extLst>
              </a:tr>
              <a:tr h="449398">
                <a:tc>
                  <a:txBody>
                    <a:bodyPr/>
                    <a:lstStyle/>
                    <a:p>
                      <a:pPr rtl="0" fontAlgn="base"/>
                      <a:r>
                        <a:rPr lang="nl-NL" sz="1600">
                          <a:effectLst/>
                        </a:rPr>
                        <a:t>2 </a:t>
                      </a:r>
                      <a:endParaRPr lang="nl-NL" sz="2800">
                        <a:effectLst/>
                      </a:endParaRPr>
                    </a:p>
                  </a:txBody>
                  <a:tcPr/>
                </a:tc>
                <a:tc>
                  <a:txBody>
                    <a:bodyPr/>
                    <a:lstStyle/>
                    <a:p>
                      <a:pPr rtl="0" fontAlgn="base"/>
                      <a:r>
                        <a:rPr lang="nl-NL" sz="1600" dirty="0">
                          <a:effectLst/>
                        </a:rPr>
                        <a:t>07-9 bezoek aan de gemeente, 09:00 uur bij de Gemeente Raadszaal zijn! (Expertlessen vervallen)</a:t>
                      </a:r>
                    </a:p>
                  </a:txBody>
                  <a:tcPr/>
                </a:tc>
                <a:extLst>
                  <a:ext uri="{0D108BD9-81ED-4DB2-BD59-A6C34878D82A}">
                    <a16:rowId xmlns:a16="http://schemas.microsoft.com/office/drawing/2014/main" val="1083131211"/>
                  </a:ext>
                </a:extLst>
              </a:tr>
              <a:tr h="0">
                <a:tc>
                  <a:txBody>
                    <a:bodyPr/>
                    <a:lstStyle/>
                    <a:p>
                      <a:pPr rtl="0" fontAlgn="base"/>
                      <a:r>
                        <a:rPr lang="nl-NL" sz="1600">
                          <a:effectLst/>
                        </a:rPr>
                        <a:t>3 </a:t>
                      </a:r>
                      <a:endParaRPr lang="nl-NL" sz="2800">
                        <a:effectLst/>
                      </a:endParaRPr>
                    </a:p>
                  </a:txBody>
                  <a:tcPr/>
                </a:tc>
                <a:tc>
                  <a:txBody>
                    <a:bodyPr/>
                    <a:lstStyle/>
                    <a:p>
                      <a:pPr rtl="0" fontAlgn="base"/>
                      <a:r>
                        <a:rPr lang="nl-NL" sz="1600" dirty="0">
                          <a:effectLst/>
                        </a:rPr>
                        <a:t>17-9 deadline LA 1 (exact, op de zondagen zijn deze periode de deadlines voor het LA)</a:t>
                      </a:r>
                      <a:endParaRPr lang="nl-NL" sz="2800" dirty="0">
                        <a:effectLst/>
                      </a:endParaRPr>
                    </a:p>
                  </a:txBody>
                  <a:tcPr/>
                </a:tc>
                <a:extLst>
                  <a:ext uri="{0D108BD9-81ED-4DB2-BD59-A6C34878D82A}">
                    <a16:rowId xmlns:a16="http://schemas.microsoft.com/office/drawing/2014/main" val="3517157122"/>
                  </a:ext>
                </a:extLst>
              </a:tr>
              <a:tr h="0">
                <a:tc>
                  <a:txBody>
                    <a:bodyPr/>
                    <a:lstStyle/>
                    <a:p>
                      <a:pPr rtl="0" fontAlgn="base"/>
                      <a:r>
                        <a:rPr lang="nl-NL" sz="1600">
                          <a:effectLst/>
                        </a:rPr>
                        <a:t>4 </a:t>
                      </a:r>
                      <a:endParaRPr lang="nl-NL" sz="2800">
                        <a:effectLst/>
                      </a:endParaRPr>
                    </a:p>
                  </a:txBody>
                  <a:tcPr/>
                </a:tc>
                <a:tc>
                  <a:txBody>
                    <a:bodyPr/>
                    <a:lstStyle/>
                    <a:p>
                      <a:pPr rtl="0" fontAlgn="base"/>
                      <a:r>
                        <a:rPr lang="nl-NL" sz="1600" b="0" dirty="0">
                          <a:effectLst/>
                        </a:rPr>
                        <a:t>FF LA1 dinsdag 19-9, deadline LA2 24-9</a:t>
                      </a:r>
                    </a:p>
                  </a:txBody>
                  <a:tcPr/>
                </a:tc>
                <a:extLst>
                  <a:ext uri="{0D108BD9-81ED-4DB2-BD59-A6C34878D82A}">
                    <a16:rowId xmlns:a16="http://schemas.microsoft.com/office/drawing/2014/main" val="2953886034"/>
                  </a:ext>
                </a:extLst>
              </a:tr>
              <a:tr h="341068">
                <a:tc>
                  <a:txBody>
                    <a:bodyPr/>
                    <a:lstStyle/>
                    <a:p>
                      <a:pPr rtl="0" fontAlgn="base"/>
                      <a:r>
                        <a:rPr lang="nl-NL" sz="1600">
                          <a:effectLst/>
                        </a:rPr>
                        <a:t>5 </a:t>
                      </a:r>
                      <a:endParaRPr lang="nl-NL" sz="2800">
                        <a:effectLst/>
                      </a:endParaRPr>
                    </a:p>
                  </a:txBody>
                  <a:tcPr/>
                </a:tc>
                <a:tc>
                  <a:txBody>
                    <a:bodyPr/>
                    <a:lstStyle/>
                    <a:p>
                      <a:pPr rtl="0" fontAlgn="base"/>
                      <a:r>
                        <a:rPr lang="nl-NL" sz="1600" dirty="0">
                          <a:effectLst/>
                          <a:latin typeface="Calibri" panose="020F0502020204030204" pitchFamily="34" charset="0"/>
                        </a:rPr>
                        <a:t>FF LA2 tijdens de expertlessen</a:t>
                      </a:r>
                    </a:p>
                  </a:txBody>
                  <a:tcPr/>
                </a:tc>
                <a:extLst>
                  <a:ext uri="{0D108BD9-81ED-4DB2-BD59-A6C34878D82A}">
                    <a16:rowId xmlns:a16="http://schemas.microsoft.com/office/drawing/2014/main" val="4077094697"/>
                  </a:ext>
                </a:extLst>
              </a:tr>
              <a:tr h="201593">
                <a:tc>
                  <a:txBody>
                    <a:bodyPr/>
                    <a:lstStyle/>
                    <a:p>
                      <a:pPr rtl="0" fontAlgn="base"/>
                      <a:r>
                        <a:rPr lang="nl-NL" sz="1600">
                          <a:effectLst/>
                        </a:rPr>
                        <a:t>6 </a:t>
                      </a:r>
                      <a:endParaRPr lang="nl-NL" sz="2800">
                        <a:effectLst/>
                      </a:endParaRPr>
                    </a:p>
                  </a:txBody>
                  <a:tcPr/>
                </a:tc>
                <a:tc>
                  <a:txBody>
                    <a:bodyPr/>
                    <a:lstStyle/>
                    <a:p>
                      <a:pPr rtl="0" fontAlgn="base"/>
                      <a:r>
                        <a:rPr lang="nl-NL" sz="1600" dirty="0">
                          <a:effectLst/>
                        </a:rPr>
                        <a:t>4-10 naar de rechtbank toe tijdens IBS lessen</a:t>
                      </a:r>
                      <a:endParaRPr lang="nl-NL" sz="2800" dirty="0">
                        <a:effectLst/>
                      </a:endParaRPr>
                    </a:p>
                  </a:txBody>
                  <a:tcPr/>
                </a:tc>
                <a:extLst>
                  <a:ext uri="{0D108BD9-81ED-4DB2-BD59-A6C34878D82A}">
                    <a16:rowId xmlns:a16="http://schemas.microsoft.com/office/drawing/2014/main" val="1584696239"/>
                  </a:ext>
                </a:extLst>
              </a:tr>
              <a:tr h="384087">
                <a:tc>
                  <a:txBody>
                    <a:bodyPr/>
                    <a:lstStyle/>
                    <a:p>
                      <a:pPr rtl="0" fontAlgn="base"/>
                      <a:r>
                        <a:rPr lang="nl-NL" sz="1600">
                          <a:effectLst/>
                        </a:rPr>
                        <a:t>7</a:t>
                      </a:r>
                      <a:endParaRPr lang="nl-NL" sz="2800">
                        <a:effectLst/>
                      </a:endParaRPr>
                    </a:p>
                  </a:txBody>
                  <a:tcPr/>
                </a:tc>
                <a:tc>
                  <a:txBody>
                    <a:bodyPr/>
                    <a:lstStyle/>
                    <a:p>
                      <a:pPr rtl="0" fontAlgn="base"/>
                      <a:r>
                        <a:rPr lang="nl-NL" sz="1600" dirty="0">
                          <a:effectLst/>
                          <a:latin typeface="Calibri" panose="020F0502020204030204" pitchFamily="34" charset="0"/>
                        </a:rPr>
                        <a:t>15-10 deadline LA3</a:t>
                      </a:r>
                    </a:p>
                  </a:txBody>
                  <a:tcPr/>
                </a:tc>
                <a:extLst>
                  <a:ext uri="{0D108BD9-81ED-4DB2-BD59-A6C34878D82A}">
                    <a16:rowId xmlns:a16="http://schemas.microsoft.com/office/drawing/2014/main" val="2419590860"/>
                  </a:ext>
                </a:extLst>
              </a:tr>
              <a:tr h="0">
                <a:tc>
                  <a:txBody>
                    <a:bodyPr/>
                    <a:lstStyle/>
                    <a:p>
                      <a:pPr rtl="0" fontAlgn="base"/>
                      <a:endParaRPr lang="nl-NL" sz="2800">
                        <a:effectLst/>
                      </a:endParaRPr>
                    </a:p>
                  </a:txBody>
                  <a:tcPr/>
                </a:tc>
                <a:tc>
                  <a:txBody>
                    <a:bodyPr/>
                    <a:lstStyle/>
                    <a:p>
                      <a:pPr rtl="0" fontAlgn="base"/>
                      <a:r>
                        <a:rPr lang="nl-NL" sz="1600">
                          <a:effectLst/>
                          <a:latin typeface="Calibri" panose="020F0502020204030204" pitchFamily="34" charset="0"/>
                        </a:rPr>
                        <a:t>Herfstvakantie </a:t>
                      </a:r>
                    </a:p>
                  </a:txBody>
                  <a:tcPr/>
                </a:tc>
                <a:extLst>
                  <a:ext uri="{0D108BD9-81ED-4DB2-BD59-A6C34878D82A}">
                    <a16:rowId xmlns:a16="http://schemas.microsoft.com/office/drawing/2014/main" val="4035832029"/>
                  </a:ext>
                </a:extLst>
              </a:tr>
              <a:tr h="213746">
                <a:tc>
                  <a:txBody>
                    <a:bodyPr/>
                    <a:lstStyle/>
                    <a:p>
                      <a:pPr rtl="0" fontAlgn="base"/>
                      <a:r>
                        <a:rPr lang="nl-NL" sz="1600">
                          <a:effectLst/>
                        </a:rPr>
                        <a:t>8</a:t>
                      </a:r>
                    </a:p>
                  </a:txBody>
                  <a:tcPr/>
                </a:tc>
                <a:tc>
                  <a:txBody>
                    <a:bodyPr/>
                    <a:lstStyle/>
                    <a:p>
                      <a:pPr rtl="0" fontAlgn="base"/>
                      <a:r>
                        <a:rPr lang="nl-NL" sz="1600" dirty="0">
                          <a:effectLst/>
                          <a:latin typeface="Calibri" panose="020F0502020204030204" pitchFamily="34" charset="0"/>
                        </a:rPr>
                        <a:t>FF LA3 24-10</a:t>
                      </a:r>
                    </a:p>
                  </a:txBody>
                  <a:tcPr/>
                </a:tc>
                <a:extLst>
                  <a:ext uri="{0D108BD9-81ED-4DB2-BD59-A6C34878D82A}">
                    <a16:rowId xmlns:a16="http://schemas.microsoft.com/office/drawing/2014/main" val="2179079405"/>
                  </a:ext>
                </a:extLst>
              </a:tr>
              <a:tr h="836762">
                <a:tc>
                  <a:txBody>
                    <a:bodyPr/>
                    <a:lstStyle/>
                    <a:p>
                      <a:pPr rtl="0" fontAlgn="base"/>
                      <a:endParaRPr lang="nl-NL" sz="1600">
                        <a:effectLst/>
                      </a:endParaRPr>
                    </a:p>
                    <a:p>
                      <a:pPr rtl="0" fontAlgn="base"/>
                      <a:r>
                        <a:rPr lang="nl-NL" sz="1600">
                          <a:effectLst/>
                        </a:rPr>
                        <a:t>9 </a:t>
                      </a:r>
                      <a:endParaRPr lang="nl-NL" sz="2800">
                        <a:effectLst/>
                      </a:endParaRPr>
                    </a:p>
                  </a:txBody>
                  <a:tcPr/>
                </a:tc>
                <a:tc>
                  <a:txBody>
                    <a:bodyPr/>
                    <a:lstStyle/>
                    <a:p>
                      <a:pPr rtl="0" fontAlgn="base"/>
                      <a:r>
                        <a:rPr lang="nl-NL" sz="1600" dirty="0">
                          <a:effectLst/>
                        </a:rPr>
                        <a:t>30-10 </a:t>
                      </a:r>
                      <a:r>
                        <a:rPr lang="nl-NL" sz="1600" dirty="0" err="1">
                          <a:effectLst/>
                        </a:rPr>
                        <a:t>Pecha</a:t>
                      </a:r>
                      <a:r>
                        <a:rPr lang="nl-NL" sz="1600" dirty="0">
                          <a:effectLst/>
                        </a:rPr>
                        <a:t> </a:t>
                      </a:r>
                      <a:r>
                        <a:rPr lang="nl-NL" sz="1600" dirty="0" err="1">
                          <a:effectLst/>
                        </a:rPr>
                        <a:t>Kucha</a:t>
                      </a:r>
                      <a:r>
                        <a:rPr lang="nl-NL" sz="1600" dirty="0">
                          <a:effectLst/>
                        </a:rPr>
                        <a:t> bij Gemeente &amp; inleveren verslag  </a:t>
                      </a:r>
                      <a:endParaRPr lang="nl-NL" sz="2800" dirty="0">
                        <a:effectLst/>
                      </a:endParaRPr>
                    </a:p>
                    <a:p>
                      <a:pPr rtl="0" fontAlgn="base"/>
                      <a:r>
                        <a:rPr lang="nl-NL" sz="1600" dirty="0">
                          <a:effectLst/>
                        </a:rPr>
                        <a:t>2-11 deadline portfolio </a:t>
                      </a:r>
                      <a:endParaRPr lang="nl-NL" sz="2800" dirty="0">
                        <a:effectLst/>
                      </a:endParaRPr>
                    </a:p>
                  </a:txBody>
                  <a:tcPr/>
                </a:tc>
                <a:extLst>
                  <a:ext uri="{0D108BD9-81ED-4DB2-BD59-A6C34878D82A}">
                    <a16:rowId xmlns:a16="http://schemas.microsoft.com/office/drawing/2014/main" val="331583502"/>
                  </a:ext>
                </a:extLst>
              </a:tr>
              <a:tr h="384087">
                <a:tc>
                  <a:txBody>
                    <a:bodyPr/>
                    <a:lstStyle/>
                    <a:p>
                      <a:pPr rtl="0" fontAlgn="base"/>
                      <a:r>
                        <a:rPr lang="nl-NL" sz="1600">
                          <a:effectLst/>
                        </a:rPr>
                        <a:t>10  </a:t>
                      </a:r>
                      <a:endParaRPr lang="nl-NL" sz="2800">
                        <a:effectLst/>
                      </a:endParaRPr>
                    </a:p>
                  </a:txBody>
                  <a:tcPr/>
                </a:tc>
                <a:tc>
                  <a:txBody>
                    <a:bodyPr/>
                    <a:lstStyle/>
                    <a:p>
                      <a:pPr rtl="0" fontAlgn="base"/>
                      <a:r>
                        <a:rPr lang="nl-NL" sz="1600" dirty="0">
                          <a:effectLst/>
                        </a:rPr>
                        <a:t>6-11 kennistoets P1 </a:t>
                      </a:r>
                      <a:endParaRPr lang="nl-NL" sz="2800" dirty="0">
                        <a:effectLst/>
                      </a:endParaRPr>
                    </a:p>
                  </a:txBody>
                  <a:tcPr/>
                </a:tc>
                <a:extLst>
                  <a:ext uri="{0D108BD9-81ED-4DB2-BD59-A6C34878D82A}">
                    <a16:rowId xmlns:a16="http://schemas.microsoft.com/office/drawing/2014/main" val="2416095670"/>
                  </a:ext>
                </a:extLst>
              </a:tr>
            </a:tbl>
          </a:graphicData>
        </a:graphic>
      </p:graphicFrame>
      <p:sp>
        <p:nvSpPr>
          <p:cNvPr id="4" name="Tekstvak 3">
            <a:extLst>
              <a:ext uri="{FF2B5EF4-FFF2-40B4-BE49-F238E27FC236}">
                <a16:creationId xmlns:a16="http://schemas.microsoft.com/office/drawing/2014/main" id="{E59FC803-D6A0-66F3-1E10-EC694C55E359}"/>
              </a:ext>
            </a:extLst>
          </p:cNvPr>
          <p:cNvSpPr txBox="1"/>
          <p:nvPr/>
        </p:nvSpPr>
        <p:spPr>
          <a:xfrm>
            <a:off x="791902" y="360591"/>
            <a:ext cx="6094070" cy="461665"/>
          </a:xfrm>
          <a:prstGeom prst="rect">
            <a:avLst/>
          </a:prstGeom>
          <a:noFill/>
        </p:spPr>
        <p:txBody>
          <a:bodyPr wrap="square">
            <a:spAutoFit/>
          </a:bodyPr>
          <a:lstStyle/>
          <a:p>
            <a:r>
              <a:rPr lang="nl-NL" sz="2400">
                <a:solidFill>
                  <a:srgbClr val="B8A1FF"/>
                </a:solidFill>
                <a:latin typeface="Arial" panose="020B0604020202020204" pitchFamily="34" charset="0"/>
                <a:cs typeface="Arial" panose="020B0604020202020204" pitchFamily="34" charset="0"/>
              </a:rPr>
              <a:t>Planning periode</a:t>
            </a:r>
            <a:endParaRPr lang="nl-NL" sz="2400"/>
          </a:p>
        </p:txBody>
      </p:sp>
    </p:spTree>
    <p:extLst>
      <p:ext uri="{BB962C8B-B14F-4D97-AF65-F5344CB8AC3E}">
        <p14:creationId xmlns:p14="http://schemas.microsoft.com/office/powerpoint/2010/main" val="349858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5F913-9271-1CEA-25DD-38209B0C32E2}"/>
              </a:ext>
            </a:extLst>
          </p:cNvPr>
          <p:cNvSpPr>
            <a:spLocks noGrp="1"/>
          </p:cNvSpPr>
          <p:nvPr>
            <p:ph type="title"/>
          </p:nvPr>
        </p:nvSpPr>
        <p:spPr/>
        <p:txBody>
          <a:bodyPr/>
          <a:lstStyle/>
          <a:p>
            <a:r>
              <a:rPr lang="nl-NL"/>
              <a:t>Opbouw presentatie</a:t>
            </a:r>
          </a:p>
        </p:txBody>
      </p:sp>
      <p:sp>
        <p:nvSpPr>
          <p:cNvPr id="3" name="Tekstvak 2">
            <a:extLst>
              <a:ext uri="{FF2B5EF4-FFF2-40B4-BE49-F238E27FC236}">
                <a16:creationId xmlns:a16="http://schemas.microsoft.com/office/drawing/2014/main" id="{3B501D68-921F-8204-B959-BBB7045BF306}"/>
              </a:ext>
            </a:extLst>
          </p:cNvPr>
          <p:cNvSpPr txBox="1"/>
          <p:nvPr/>
        </p:nvSpPr>
        <p:spPr>
          <a:xfrm>
            <a:off x="838200" y="1805651"/>
            <a:ext cx="8467846" cy="3323987"/>
          </a:xfrm>
          <a:prstGeom prst="rect">
            <a:avLst/>
          </a:prstGeom>
          <a:noFill/>
        </p:spPr>
        <p:txBody>
          <a:bodyPr wrap="square" rtlCol="0">
            <a:spAutoFit/>
          </a:bodyPr>
          <a:lstStyle/>
          <a:p>
            <a:pPr marL="342900" indent="-342900">
              <a:buAutoNum type="arabicPeriod"/>
            </a:pPr>
            <a:r>
              <a:rPr lang="nl-NL" sz="2400"/>
              <a:t>Introductie van het thema van dit IBS: leefbare stad</a:t>
            </a:r>
          </a:p>
          <a:p>
            <a:pPr marL="342900" indent="-342900">
              <a:buAutoNum type="arabicPeriod"/>
            </a:pPr>
            <a:r>
              <a:rPr lang="nl-NL" sz="2400"/>
              <a:t>Actualiteit: nationaal programma Leefbaarheid en veiligheid</a:t>
            </a:r>
          </a:p>
          <a:p>
            <a:pPr marL="342900" indent="-342900">
              <a:buAutoNum type="arabicPeriod"/>
            </a:pPr>
            <a:r>
              <a:rPr lang="nl-NL" sz="2400"/>
              <a:t>Het IBS: wat gaan jullie doen </a:t>
            </a:r>
          </a:p>
          <a:p>
            <a:pPr marL="342900" indent="-342900">
              <a:buAutoNum type="arabicPeriod"/>
            </a:pPr>
            <a:r>
              <a:rPr lang="nl-NL" sz="2400"/>
              <a:t>Praktische zaken; de planning, toetsen en </a:t>
            </a:r>
            <a:r>
              <a:rPr lang="nl-NL" sz="2400" err="1"/>
              <a:t>feedbackfriends</a:t>
            </a:r>
            <a:r>
              <a:rPr lang="nl-NL" sz="2400"/>
              <a:t> </a:t>
            </a:r>
          </a:p>
          <a:p>
            <a:pPr marL="342900" indent="-342900">
              <a:buAutoNum type="arabicPeriod"/>
            </a:pPr>
            <a:r>
              <a:rPr lang="nl-NL" sz="2400"/>
              <a:t>Jullie opdrachtgever: de gemeente Tilburg </a:t>
            </a:r>
          </a:p>
          <a:p>
            <a:pPr marL="342900" indent="-342900">
              <a:buAutoNum type="arabicPeriod"/>
            </a:pPr>
            <a:r>
              <a:rPr lang="nl-NL" sz="2400"/>
              <a:t>De opdrachten per specialisatie </a:t>
            </a:r>
          </a:p>
          <a:p>
            <a:pPr marL="342900" indent="-342900">
              <a:buAutoNum type="arabicPeriod"/>
            </a:pPr>
            <a:r>
              <a:rPr lang="nl-NL" sz="2400"/>
              <a:t>Groepsindeling </a:t>
            </a:r>
          </a:p>
          <a:p>
            <a:pPr marL="342900" indent="-342900">
              <a:buAutoNum type="arabicPeriod"/>
            </a:pPr>
            <a:r>
              <a:rPr lang="nl-NL" sz="2400"/>
              <a:t>Aan de slag voor ontmoeting met opdrachtgevers. </a:t>
            </a:r>
          </a:p>
          <a:p>
            <a:pPr marL="342900" indent="-342900">
              <a:buAutoNum type="arabicPeriod"/>
            </a:pPr>
            <a:endParaRPr lang="nl-NL"/>
          </a:p>
        </p:txBody>
      </p:sp>
    </p:spTree>
    <p:extLst>
      <p:ext uri="{BB962C8B-B14F-4D97-AF65-F5344CB8AC3E}">
        <p14:creationId xmlns:p14="http://schemas.microsoft.com/office/powerpoint/2010/main" val="86530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26625" y="686119"/>
            <a:ext cx="9610725" cy="1325563"/>
          </a:xfrm>
        </p:spPr>
        <p:txBody>
          <a:bodyPr>
            <a:normAutofit/>
          </a:bodyPr>
          <a:lstStyle/>
          <a:p>
            <a:r>
              <a:rPr lang="nl-NL" sz="4000">
                <a:solidFill>
                  <a:srgbClr val="B8A1FF"/>
                </a:solidFill>
                <a:latin typeface="Arial"/>
                <a:cs typeface="Arial"/>
              </a:rPr>
              <a:t>Beoordelingsformulieren</a:t>
            </a:r>
            <a:endParaRPr lang="nl-NL" sz="4000">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F980CFD4-1242-454D-A320-F178B3756CA6}"/>
              </a:ext>
            </a:extLst>
          </p:cNvPr>
          <p:cNvSpPr txBox="1"/>
          <p:nvPr/>
        </p:nvSpPr>
        <p:spPr>
          <a:xfrm>
            <a:off x="1753494" y="2069148"/>
            <a:ext cx="868501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800">
                <a:cs typeface="Calibri"/>
              </a:rPr>
              <a:t>Adviesrapport</a:t>
            </a:r>
          </a:p>
          <a:p>
            <a:pPr marL="285750" indent="-285750">
              <a:buFont typeface="Arial"/>
              <a:buChar char="•"/>
            </a:pPr>
            <a:r>
              <a:rPr lang="nl-NL" sz="2800" err="1">
                <a:cs typeface="Calibri"/>
              </a:rPr>
              <a:t>Pecha</a:t>
            </a:r>
            <a:r>
              <a:rPr lang="nl-NL" sz="2800">
                <a:cs typeface="Calibri"/>
              </a:rPr>
              <a:t> </a:t>
            </a:r>
            <a:r>
              <a:rPr lang="nl-NL" sz="2800" err="1">
                <a:cs typeface="Calibri"/>
              </a:rPr>
              <a:t>Kucha</a:t>
            </a:r>
            <a:endParaRPr lang="nl-NL" sz="2800">
              <a:cs typeface="Calibri"/>
            </a:endParaRPr>
          </a:p>
          <a:p>
            <a:pPr marL="285750" indent="-285750">
              <a:buFont typeface="Arial"/>
              <a:buChar char="•"/>
            </a:pPr>
            <a:endParaRPr lang="nl-NL" sz="2800">
              <a:cs typeface="Calibri"/>
            </a:endParaRPr>
          </a:p>
          <a:p>
            <a:pPr marL="285750" indent="-285750">
              <a:buFont typeface="Arial"/>
              <a:buChar char="•"/>
            </a:pPr>
            <a:endParaRPr lang="nl-NL" sz="2800">
              <a:cs typeface="Calibri"/>
            </a:endParaRPr>
          </a:p>
          <a:p>
            <a:r>
              <a:rPr lang="nl-NL" sz="2800">
                <a:cs typeface="Calibri"/>
              </a:rPr>
              <a:t>Komen we later nog uitgebreid op terug</a:t>
            </a:r>
          </a:p>
          <a:p>
            <a:r>
              <a:rPr lang="nl-NL" sz="2800">
                <a:cs typeface="Calibri"/>
              </a:rPr>
              <a:t>Zijn al terug te vinden op wiki</a:t>
            </a:r>
          </a:p>
        </p:txBody>
      </p:sp>
      <p:pic>
        <p:nvPicPr>
          <p:cNvPr id="4" name="Graphic 3" descr="Pijlen in visgraatmotief met effen opvulling">
            <a:extLst>
              <a:ext uri="{FF2B5EF4-FFF2-40B4-BE49-F238E27FC236}">
                <a16:creationId xmlns:a16="http://schemas.microsoft.com/office/drawing/2014/main" id="{BBC5EC8F-2219-FDF1-6E5B-0CB269A1CC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155" y="3731395"/>
            <a:ext cx="902970" cy="914400"/>
          </a:xfrm>
          <a:prstGeom prst="rect">
            <a:avLst/>
          </a:prstGeom>
        </p:spPr>
      </p:pic>
      <p:sp>
        <p:nvSpPr>
          <p:cNvPr id="5" name="Tekstvak 4">
            <a:extLst>
              <a:ext uri="{FF2B5EF4-FFF2-40B4-BE49-F238E27FC236}">
                <a16:creationId xmlns:a16="http://schemas.microsoft.com/office/drawing/2014/main" id="{C329D3D4-8ECA-2C0E-A384-07C4C55E64DC}"/>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338521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81E669-E2BA-39DE-6987-B15998443CD7}"/>
              </a:ext>
            </a:extLst>
          </p:cNvPr>
          <p:cNvGraphicFramePr/>
          <p:nvPr>
            <p:extLst>
              <p:ext uri="{D42A27DB-BD31-4B8C-83A1-F6EECF244321}">
                <p14:modId xmlns:p14="http://schemas.microsoft.com/office/powerpoint/2010/main" val="80346983"/>
              </p:ext>
            </p:extLst>
          </p:nvPr>
        </p:nvGraphicFramePr>
        <p:xfrm>
          <a:off x="438672" y="1331089"/>
          <a:ext cx="11314656" cy="4577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1FDB2999-18BE-7872-A802-31E86DD2DAC5}"/>
              </a:ext>
            </a:extLst>
          </p:cNvPr>
          <p:cNvSpPr txBox="1"/>
          <p:nvPr/>
        </p:nvSpPr>
        <p:spPr>
          <a:xfrm>
            <a:off x="438672" y="425904"/>
            <a:ext cx="2928395" cy="523220"/>
          </a:xfrm>
          <a:prstGeom prst="rect">
            <a:avLst/>
          </a:prstGeom>
          <a:noFill/>
        </p:spPr>
        <p:txBody>
          <a:bodyPr wrap="square" rtlCol="0">
            <a:spAutoFit/>
          </a:bodyPr>
          <a:lstStyle/>
          <a:p>
            <a:r>
              <a:rPr lang="nl-NL" sz="2800"/>
              <a:t>Proces in P1: </a:t>
            </a:r>
          </a:p>
        </p:txBody>
      </p:sp>
      <p:sp>
        <p:nvSpPr>
          <p:cNvPr id="4" name="Tekstvak 3">
            <a:extLst>
              <a:ext uri="{FF2B5EF4-FFF2-40B4-BE49-F238E27FC236}">
                <a16:creationId xmlns:a16="http://schemas.microsoft.com/office/drawing/2014/main" id="{A1118731-D451-D41B-B70E-7234DE26A50E}"/>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389529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Feedbackfriends</a:t>
            </a:r>
          </a:p>
        </p:txBody>
      </p:sp>
      <p:sp>
        <p:nvSpPr>
          <p:cNvPr id="3" name="Tekstvak 2">
            <a:extLst>
              <a:ext uri="{FF2B5EF4-FFF2-40B4-BE49-F238E27FC236}">
                <a16:creationId xmlns:a16="http://schemas.microsoft.com/office/drawing/2014/main" id="{4E10E57C-FE35-4001-B691-CBD7C76FD9C8}"/>
              </a:ext>
            </a:extLst>
          </p:cNvPr>
          <p:cNvSpPr txBox="1"/>
          <p:nvPr/>
        </p:nvSpPr>
        <p:spPr>
          <a:xfrm>
            <a:off x="990599" y="1800225"/>
            <a:ext cx="10487025" cy="4093428"/>
          </a:xfrm>
          <a:prstGeom prst="rect">
            <a:avLst/>
          </a:prstGeom>
          <a:noFill/>
        </p:spPr>
        <p:txBody>
          <a:bodyPr wrap="square" rtlCol="0">
            <a:spAutoFit/>
          </a:bodyPr>
          <a:lstStyle/>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Ook deze periode staan een aantal bijeenkomsten gepland</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Deze bereid je voor, concreet betekent dit:</a:t>
            </a:r>
          </a:p>
          <a:p>
            <a:r>
              <a:rPr lang="nl-NL" sz="2000" dirty="0">
                <a:latin typeface="Arial" panose="020B0604020202020204" pitchFamily="34" charset="0"/>
                <a:cs typeface="Arial" panose="020B0604020202020204" pitchFamily="34" charset="0"/>
              </a:rPr>
              <a:t>      - Je schrijft voor ieder groepslid uit je feedback-groepje inhoudelijke feedback op zijn/ 	haar LA</a:t>
            </a:r>
          </a:p>
          <a:p>
            <a:r>
              <a:rPr lang="nl-NL" sz="2000" dirty="0">
                <a:latin typeface="Arial" panose="020B0604020202020204" pitchFamily="34" charset="0"/>
                <a:cs typeface="Arial" panose="020B0604020202020204" pitchFamily="34" charset="0"/>
              </a:rPr>
              <a:t>      - Tijdens de bijeenkomsten geef je mondeling deze feedback aan je groepsgenoten</a:t>
            </a:r>
          </a:p>
          <a:p>
            <a:r>
              <a:rPr lang="nl-NL" sz="2000" dirty="0">
                <a:latin typeface="Arial" panose="020B0604020202020204" pitchFamily="34" charset="0"/>
                <a:cs typeface="Arial" panose="020B0604020202020204" pitchFamily="34" charset="0"/>
              </a:rPr>
              <a:t>      - De bijeenkomst wordt begeleid door een docent</a:t>
            </a:r>
          </a:p>
          <a:p>
            <a:r>
              <a:rPr lang="nl-NL" sz="2000" dirty="0">
                <a:latin typeface="Arial" panose="020B0604020202020204" pitchFamily="34" charset="0"/>
                <a:cs typeface="Arial" panose="020B0604020202020204" pitchFamily="34" charset="0"/>
              </a:rPr>
              <a:t>      - Het proces en deelname aan het proces is het meest belangrijk</a:t>
            </a:r>
          </a:p>
          <a:p>
            <a:r>
              <a:rPr lang="nl-NL" sz="2000" dirty="0">
                <a:latin typeface="Arial" panose="020B0604020202020204" pitchFamily="34" charset="0"/>
                <a:cs typeface="Arial" panose="020B0604020202020204" pitchFamily="34" charset="0"/>
              </a:rPr>
              <a:t>      - Tegen het einde van de periode schrijf je een reflectiedocument met feedback, </a:t>
            </a:r>
            <a:r>
              <a:rPr lang="nl-NL" sz="2000" dirty="0" err="1">
                <a:latin typeface="Arial" panose="020B0604020202020204" pitchFamily="34" charset="0"/>
                <a:cs typeface="Arial" panose="020B0604020202020204" pitchFamily="34" charset="0"/>
              </a:rPr>
              <a:t>feedup</a:t>
            </a:r>
            <a:r>
              <a:rPr lang="nl-NL" sz="2000" dirty="0">
                <a:latin typeface="Arial" panose="020B0604020202020204" pitchFamily="34" charset="0"/>
                <a:cs typeface="Arial" panose="020B0604020202020204" pitchFamily="34" charset="0"/>
              </a:rPr>
              <a:t> 	en </a:t>
            </a:r>
            <a:r>
              <a:rPr lang="nl-NL" sz="2000" dirty="0" err="1">
                <a:latin typeface="Arial" panose="020B0604020202020204" pitchFamily="34" charset="0"/>
                <a:cs typeface="Arial" panose="020B0604020202020204" pitchFamily="34" charset="0"/>
              </a:rPr>
              <a:t>feedforward</a:t>
            </a:r>
            <a:r>
              <a:rPr lang="nl-NL" sz="2000" dirty="0">
                <a:latin typeface="Arial" panose="020B0604020202020204" pitchFamily="34" charset="0"/>
                <a:cs typeface="Arial" panose="020B0604020202020204" pitchFamily="34" charset="0"/>
              </a:rPr>
              <a:t>. Dit document plus je deelname aan het proces moeten in orde zijn 	voor de portfoliodeadline; portfolio (</a:t>
            </a:r>
            <a:r>
              <a:rPr lang="nl-NL" sz="2000" dirty="0" err="1">
                <a:latin typeface="Arial" panose="020B0604020202020204" pitchFamily="34" charset="0"/>
                <a:cs typeface="Arial" panose="020B0604020202020204" pitchFamily="34" charset="0"/>
              </a:rPr>
              <a:t>feedbackfriends</a:t>
            </a:r>
            <a:r>
              <a:rPr lang="nl-NL" sz="2000" dirty="0">
                <a:latin typeface="Arial" panose="020B0604020202020204" pitchFamily="34" charset="0"/>
                <a:cs typeface="Arial" panose="020B0604020202020204" pitchFamily="34" charset="0"/>
              </a:rPr>
              <a:t> + </a:t>
            </a:r>
            <a:r>
              <a:rPr lang="nl-NL" sz="2000" dirty="0" err="1">
                <a:latin typeface="Arial" panose="020B0604020202020204" pitchFamily="34" charset="0"/>
                <a:cs typeface="Arial" panose="020B0604020202020204" pitchFamily="34" charset="0"/>
              </a:rPr>
              <a:t>LA’s</a:t>
            </a:r>
            <a:r>
              <a:rPr lang="nl-NL" sz="2000" dirty="0">
                <a:latin typeface="Arial" panose="020B0604020202020204" pitchFamily="34" charset="0"/>
                <a:cs typeface="Arial" panose="020B0604020202020204" pitchFamily="34" charset="0"/>
              </a:rPr>
              <a:t>) op orde is deelname 	aan kennistoets</a:t>
            </a:r>
          </a:p>
          <a:p>
            <a:endParaRPr lang="nl-NL" sz="2000" dirty="0">
              <a:latin typeface="Arial" panose="020B0604020202020204" pitchFamily="34" charset="0"/>
              <a:cs typeface="Arial" panose="020B0604020202020204" pitchFamily="34" charset="0"/>
            </a:endParaRPr>
          </a:p>
          <a:p>
            <a:r>
              <a:rPr lang="nl-NL" sz="2000" b="1" dirty="0">
                <a:solidFill>
                  <a:srgbClr val="B8A1FF"/>
                </a:solidFill>
                <a:latin typeface="Arial" panose="020B0604020202020204" pitchFamily="34" charset="0"/>
                <a:cs typeface="Arial" panose="020B0604020202020204" pitchFamily="34" charset="0"/>
              </a:rPr>
              <a:t>&gt;&gt;&gt; meer info volgt in week 3! </a:t>
            </a:r>
          </a:p>
        </p:txBody>
      </p:sp>
      <p:sp>
        <p:nvSpPr>
          <p:cNvPr id="4" name="Tekstvak 3">
            <a:extLst>
              <a:ext uri="{FF2B5EF4-FFF2-40B4-BE49-F238E27FC236}">
                <a16:creationId xmlns:a16="http://schemas.microsoft.com/office/drawing/2014/main" id="{52E893FC-6D6E-7501-E175-28286E7A3421}"/>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551271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Introductie vraagstukken van de </a:t>
            </a:r>
            <a:br>
              <a:rPr lang="nl-NL" sz="4000">
                <a:solidFill>
                  <a:srgbClr val="B8A1FF"/>
                </a:solidFill>
                <a:latin typeface="Arial" panose="020B0604020202020204" pitchFamily="34" charset="0"/>
                <a:cs typeface="Arial" panose="020B0604020202020204" pitchFamily="34" charset="0"/>
              </a:rPr>
            </a:br>
            <a:r>
              <a:rPr lang="nl-NL" sz="4000">
                <a:solidFill>
                  <a:srgbClr val="B8A1FF"/>
                </a:solidFill>
                <a:latin typeface="Arial" panose="020B0604020202020204" pitchFamily="34" charset="0"/>
                <a:cs typeface="Arial" panose="020B0604020202020204" pitchFamily="34" charset="0"/>
              </a:rPr>
              <a:t>gemeente Tilburg</a:t>
            </a:r>
          </a:p>
        </p:txBody>
      </p:sp>
      <p:pic>
        <p:nvPicPr>
          <p:cNvPr id="1032" name="Picture 8" descr="Gemeente Tilburg">
            <a:extLst>
              <a:ext uri="{FF2B5EF4-FFF2-40B4-BE49-F238E27FC236}">
                <a16:creationId xmlns:a16="http://schemas.microsoft.com/office/drawing/2014/main" id="{3D9B33E2-0619-4235-9F16-47D5F1349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25" r="39041"/>
          <a:stretch/>
        </p:blipFill>
        <p:spPr bwMode="auto">
          <a:xfrm>
            <a:off x="4271059" y="3573096"/>
            <a:ext cx="2851664" cy="289120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4279698-B100-4187-9AF0-82BEB96F3833}"/>
              </a:ext>
            </a:extLst>
          </p:cNvPr>
          <p:cNvSpPr txBox="1"/>
          <p:nvPr/>
        </p:nvSpPr>
        <p:spPr>
          <a:xfrm>
            <a:off x="752475" y="1860357"/>
            <a:ext cx="10180320" cy="2585323"/>
          </a:xfrm>
          <a:prstGeom prst="rect">
            <a:avLst/>
          </a:prstGeom>
          <a:noFill/>
        </p:spPr>
        <p:txBody>
          <a:bodyPr wrap="square" rtlCol="0">
            <a:spAutoFit/>
          </a:bodyPr>
          <a:lstStyle/>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Opdrachtgever deze periode </a:t>
            </a:r>
            <a:r>
              <a:rPr lang="nl-NL" sz="2400" dirty="0">
                <a:latin typeface="Arial" panose="020B0604020202020204" pitchFamily="34" charset="0"/>
                <a:cs typeface="Arial" panose="020B0604020202020204" pitchFamily="34" charset="0"/>
                <a:sym typeface="Wingdings" panose="05000000000000000000" pitchFamily="2" charset="2"/>
              </a:rPr>
              <a:t> Gemeente Tilburg</a:t>
            </a: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sym typeface="Wingdings" panose="05000000000000000000" pitchFamily="2" charset="2"/>
              </a:rPr>
              <a:t>Contactpersonen zijn 4 wijkregisseurs, gaan we donderdag ontmoeten en mee in gesprek</a:t>
            </a: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sym typeface="Wingdings" panose="05000000000000000000" pitchFamily="2" charset="2"/>
              </a:rPr>
              <a:t>Opdrachten komen direct uit de praktijk, hot topics. </a:t>
            </a:r>
          </a:p>
          <a:p>
            <a:pPr marL="342900" indent="-342900">
              <a:buFont typeface="Wingdings" panose="05000000000000000000" pitchFamily="2" charset="2"/>
              <a:buChar char="à"/>
            </a:pPr>
            <a:r>
              <a:rPr lang="nl-NL" sz="2400" dirty="0">
                <a:latin typeface="Arial" panose="020B0604020202020204" pitchFamily="34" charset="0"/>
                <a:cs typeface="Arial" panose="020B0604020202020204" pitchFamily="34" charset="0"/>
                <a:sym typeface="Wingdings" panose="05000000000000000000" pitchFamily="2" charset="2"/>
              </a:rPr>
              <a:t>Jullie schrijven op basis van desk- en fieldresearch een adviesrapport. </a:t>
            </a:r>
          </a:p>
          <a:p>
            <a:endParaRPr lang="nl-NL" sz="2400" dirty="0">
              <a:sym typeface="Wingdings" panose="05000000000000000000" pitchFamily="2" charset="2"/>
            </a:endParaRPr>
          </a:p>
          <a:p>
            <a:endParaRPr lang="nl-NL" dirty="0"/>
          </a:p>
        </p:txBody>
      </p:sp>
      <p:sp>
        <p:nvSpPr>
          <p:cNvPr id="4" name="Tekstvak 3">
            <a:extLst>
              <a:ext uri="{FF2B5EF4-FFF2-40B4-BE49-F238E27FC236}">
                <a16:creationId xmlns:a16="http://schemas.microsoft.com/office/drawing/2014/main" id="{98E827BC-8CE4-3DB3-F43F-33E876F08949}"/>
              </a:ext>
            </a:extLst>
          </p:cNvPr>
          <p:cNvSpPr txBox="1"/>
          <p:nvPr/>
        </p:nvSpPr>
        <p:spPr>
          <a:xfrm>
            <a:off x="752475" y="6279634"/>
            <a:ext cx="6094070" cy="276999"/>
          </a:xfrm>
          <a:prstGeom prst="rect">
            <a:avLst/>
          </a:prstGeom>
          <a:noFill/>
        </p:spPr>
        <p:txBody>
          <a:bodyPr wrap="square">
            <a:spAutoFit/>
          </a:bodyPr>
          <a:lstStyle/>
          <a:p>
            <a:r>
              <a:rPr lang="nl-NL" sz="1200"/>
              <a:t>Jullie opdrachtgever: de gemeente Tilburg </a:t>
            </a:r>
          </a:p>
        </p:txBody>
      </p:sp>
    </p:spTree>
    <p:extLst>
      <p:ext uri="{BB962C8B-B14F-4D97-AF65-F5344CB8AC3E}">
        <p14:creationId xmlns:p14="http://schemas.microsoft.com/office/powerpoint/2010/main" val="1650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Prettig wonen in Den Haag">
            <a:hlinkClick r:id="" action="ppaction://media"/>
            <a:extLst>
              <a:ext uri="{FF2B5EF4-FFF2-40B4-BE49-F238E27FC236}">
                <a16:creationId xmlns:a16="http://schemas.microsoft.com/office/drawing/2014/main" id="{66E69846-3CC8-0B4E-9CFB-0E04D52858A0}"/>
              </a:ext>
            </a:extLst>
          </p:cNvPr>
          <p:cNvPicPr>
            <a:picLocks noRot="1" noChangeAspect="1"/>
          </p:cNvPicPr>
          <p:nvPr>
            <a:videoFile r:link="rId1"/>
          </p:nvPr>
        </p:nvPicPr>
        <p:blipFill>
          <a:blip r:embed="rId3"/>
          <a:stretch>
            <a:fillRect/>
          </a:stretch>
        </p:blipFill>
        <p:spPr>
          <a:xfrm>
            <a:off x="2095017" y="1524966"/>
            <a:ext cx="7187879" cy="4061152"/>
          </a:xfrm>
          <a:prstGeom prst="rect">
            <a:avLst/>
          </a:prstGeom>
        </p:spPr>
      </p:pic>
      <p:sp>
        <p:nvSpPr>
          <p:cNvPr id="4" name="Tekstvak 3">
            <a:extLst>
              <a:ext uri="{FF2B5EF4-FFF2-40B4-BE49-F238E27FC236}">
                <a16:creationId xmlns:a16="http://schemas.microsoft.com/office/drawing/2014/main" id="{EA428652-3B6D-B8EF-DE0A-F7F833F09ED6}"/>
              </a:ext>
            </a:extLst>
          </p:cNvPr>
          <p:cNvSpPr txBox="1"/>
          <p:nvPr/>
        </p:nvSpPr>
        <p:spPr>
          <a:xfrm>
            <a:off x="847847" y="6164047"/>
            <a:ext cx="6094070" cy="276999"/>
          </a:xfrm>
          <a:prstGeom prst="rect">
            <a:avLst/>
          </a:prstGeom>
          <a:noFill/>
        </p:spPr>
        <p:txBody>
          <a:bodyPr wrap="square">
            <a:spAutoFit/>
          </a:bodyPr>
          <a:lstStyle/>
          <a:p>
            <a:r>
              <a:rPr lang="nl-NL" sz="1200"/>
              <a:t>5. Jullie opdrachtgever: de gemeente Tilburg </a:t>
            </a:r>
          </a:p>
        </p:txBody>
      </p:sp>
      <p:sp>
        <p:nvSpPr>
          <p:cNvPr id="5" name="Tekstvak 4">
            <a:extLst>
              <a:ext uri="{FF2B5EF4-FFF2-40B4-BE49-F238E27FC236}">
                <a16:creationId xmlns:a16="http://schemas.microsoft.com/office/drawing/2014/main" id="{8D284383-4415-AA97-2C10-1F2FA59E285F}"/>
              </a:ext>
            </a:extLst>
          </p:cNvPr>
          <p:cNvSpPr txBox="1"/>
          <p:nvPr/>
        </p:nvSpPr>
        <p:spPr>
          <a:xfrm>
            <a:off x="847847" y="567160"/>
            <a:ext cx="6094070" cy="523220"/>
          </a:xfrm>
          <a:prstGeom prst="rect">
            <a:avLst/>
          </a:prstGeom>
          <a:noFill/>
        </p:spPr>
        <p:txBody>
          <a:bodyPr wrap="square" rtlCol="0">
            <a:spAutoFit/>
          </a:bodyPr>
          <a:lstStyle/>
          <a:p>
            <a:r>
              <a:rPr lang="nl-NL" sz="2800"/>
              <a:t>Voorbeeld van de gemeente Den Haag: </a:t>
            </a:r>
          </a:p>
        </p:txBody>
      </p:sp>
    </p:spTree>
    <p:extLst>
      <p:ext uri="{BB962C8B-B14F-4D97-AF65-F5344CB8AC3E}">
        <p14:creationId xmlns:p14="http://schemas.microsoft.com/office/powerpoint/2010/main" val="475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02618-E460-6715-0E68-1F51628BD541}"/>
              </a:ext>
            </a:extLst>
          </p:cNvPr>
          <p:cNvSpPr>
            <a:spLocks noGrp="1"/>
          </p:cNvSpPr>
          <p:nvPr>
            <p:ph type="title"/>
          </p:nvPr>
        </p:nvSpPr>
        <p:spPr/>
        <p:txBody>
          <a:bodyPr/>
          <a:lstStyle/>
          <a:p>
            <a:r>
              <a:rPr lang="nl-NL"/>
              <a:t>Rol van de gemeente</a:t>
            </a:r>
          </a:p>
        </p:txBody>
      </p:sp>
      <p:pic>
        <p:nvPicPr>
          <p:cNvPr id="4" name="Afbeelding 3">
            <a:extLst>
              <a:ext uri="{FF2B5EF4-FFF2-40B4-BE49-F238E27FC236}">
                <a16:creationId xmlns:a16="http://schemas.microsoft.com/office/drawing/2014/main" id="{63D0DA23-FE34-00DF-51E1-2433289E6B40}"/>
              </a:ext>
            </a:extLst>
          </p:cNvPr>
          <p:cNvPicPr>
            <a:picLocks noChangeAspect="1"/>
          </p:cNvPicPr>
          <p:nvPr/>
        </p:nvPicPr>
        <p:blipFill rotWithShape="1">
          <a:blip r:embed="rId3"/>
          <a:srcRect l="45569" t="24652" r="23292" b="35865"/>
          <a:stretch/>
        </p:blipFill>
        <p:spPr>
          <a:xfrm>
            <a:off x="639915" y="2197080"/>
            <a:ext cx="4672864" cy="333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a:extLst>
              <a:ext uri="{FF2B5EF4-FFF2-40B4-BE49-F238E27FC236}">
                <a16:creationId xmlns:a16="http://schemas.microsoft.com/office/drawing/2014/main" id="{6079D096-3022-F908-175B-BBA8BBD96789}"/>
              </a:ext>
            </a:extLst>
          </p:cNvPr>
          <p:cNvPicPr>
            <a:picLocks noChangeAspect="1"/>
          </p:cNvPicPr>
          <p:nvPr/>
        </p:nvPicPr>
        <p:blipFill rotWithShape="1">
          <a:blip r:embed="rId4"/>
          <a:srcRect l="35601" t="24652" r="8006" b="12405"/>
          <a:stretch/>
        </p:blipFill>
        <p:spPr>
          <a:xfrm>
            <a:off x="4328931" y="1328195"/>
            <a:ext cx="7686542" cy="482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302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D37B127-C673-3439-FB9E-1AE0A603A73B}"/>
              </a:ext>
            </a:extLst>
          </p:cNvPr>
          <p:cNvSpPr txBox="1"/>
          <p:nvPr/>
        </p:nvSpPr>
        <p:spPr>
          <a:xfrm>
            <a:off x="819391" y="990560"/>
            <a:ext cx="10553218" cy="2308324"/>
          </a:xfrm>
          <a:prstGeom prst="rect">
            <a:avLst/>
          </a:prstGeom>
          <a:noFill/>
        </p:spPr>
        <p:txBody>
          <a:bodyPr wrap="square">
            <a:spAutoFit/>
          </a:bodyPr>
          <a:lstStyle/>
          <a:p>
            <a:r>
              <a:rPr lang="nl-NL" sz="2400"/>
              <a:t>Deze Omgevingsvisie is omgezet in een bestuursakkoord met als hoofdthema’s: </a:t>
            </a:r>
          </a:p>
          <a:p>
            <a:pPr marL="457200" indent="-457200">
              <a:buFont typeface="+mj-lt"/>
              <a:buAutoNum type="arabicPeriod"/>
            </a:pPr>
            <a:r>
              <a:rPr lang="nl-NL" sz="2400"/>
              <a:t>Inclusieve stad</a:t>
            </a:r>
          </a:p>
          <a:p>
            <a:pPr marL="457200" indent="-457200">
              <a:buFont typeface="+mj-lt"/>
              <a:buAutoNum type="arabicPeriod"/>
            </a:pPr>
            <a:r>
              <a:rPr lang="nl-NL" sz="2400"/>
              <a:t>Duurzame stad</a:t>
            </a:r>
          </a:p>
          <a:p>
            <a:pPr marL="457200" indent="-457200">
              <a:buFont typeface="+mj-lt"/>
              <a:buAutoNum type="arabicPeriod"/>
            </a:pPr>
            <a:r>
              <a:rPr lang="nl-NL" sz="2400"/>
              <a:t>Vitale stad</a:t>
            </a:r>
          </a:p>
          <a:p>
            <a:pPr marL="457200" indent="-457200">
              <a:buFont typeface="+mj-lt"/>
              <a:buAutoNum type="arabicPeriod"/>
            </a:pPr>
            <a:r>
              <a:rPr lang="nl-NL" sz="2400"/>
              <a:t>Samen en dichtbij.</a:t>
            </a:r>
          </a:p>
          <a:p>
            <a:endParaRPr lang="nl-NL" sz="2400"/>
          </a:p>
        </p:txBody>
      </p:sp>
      <p:pic>
        <p:nvPicPr>
          <p:cNvPr id="5" name="Afbeelding 4">
            <a:extLst>
              <a:ext uri="{FF2B5EF4-FFF2-40B4-BE49-F238E27FC236}">
                <a16:creationId xmlns:a16="http://schemas.microsoft.com/office/drawing/2014/main" id="{F75C3BE1-666A-AE34-8E59-1B856DBFBD0F}"/>
              </a:ext>
            </a:extLst>
          </p:cNvPr>
          <p:cNvPicPr>
            <a:picLocks noChangeAspect="1"/>
          </p:cNvPicPr>
          <p:nvPr/>
        </p:nvPicPr>
        <p:blipFill rotWithShape="1">
          <a:blip r:embed="rId2"/>
          <a:srcRect l="34842" t="23966" r="13607" b="9536"/>
          <a:stretch/>
        </p:blipFill>
        <p:spPr>
          <a:xfrm>
            <a:off x="4699320" y="1644430"/>
            <a:ext cx="6779563" cy="4919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6">
            <a:extLst>
              <a:ext uri="{FF2B5EF4-FFF2-40B4-BE49-F238E27FC236}">
                <a16:creationId xmlns:a16="http://schemas.microsoft.com/office/drawing/2014/main" id="{D52F4A5C-5380-1E25-DEA8-68DF6450A29D}"/>
              </a:ext>
            </a:extLst>
          </p:cNvPr>
          <p:cNvSpPr txBox="1"/>
          <p:nvPr/>
        </p:nvSpPr>
        <p:spPr>
          <a:xfrm>
            <a:off x="819391" y="3792030"/>
            <a:ext cx="6094070" cy="1200329"/>
          </a:xfrm>
          <a:prstGeom prst="rect">
            <a:avLst/>
          </a:prstGeom>
          <a:noFill/>
        </p:spPr>
        <p:txBody>
          <a:bodyPr wrap="square">
            <a:spAutoFit/>
          </a:bodyPr>
          <a:lstStyle/>
          <a:p>
            <a:r>
              <a:rPr lang="nl-NL" sz="2400"/>
              <a:t>En die is weer </a:t>
            </a:r>
          </a:p>
          <a:p>
            <a:r>
              <a:rPr lang="nl-NL" sz="2400"/>
              <a:t>omgezet in een </a:t>
            </a:r>
          </a:p>
          <a:p>
            <a:r>
              <a:rPr lang="nl-NL" sz="2400"/>
              <a:t>Programmabegroting 2022: </a:t>
            </a:r>
          </a:p>
        </p:txBody>
      </p:sp>
      <p:sp>
        <p:nvSpPr>
          <p:cNvPr id="8" name="Pijl: rechts 7">
            <a:extLst>
              <a:ext uri="{FF2B5EF4-FFF2-40B4-BE49-F238E27FC236}">
                <a16:creationId xmlns:a16="http://schemas.microsoft.com/office/drawing/2014/main" id="{6D185549-D782-66F9-385B-86D542DADCF8}"/>
              </a:ext>
            </a:extLst>
          </p:cNvPr>
          <p:cNvSpPr/>
          <p:nvPr/>
        </p:nvSpPr>
        <p:spPr>
          <a:xfrm>
            <a:off x="2164466" y="5347504"/>
            <a:ext cx="2210764" cy="519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8821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6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9F352490-CD6B-C290-1441-FCDB8DFFA4D9}"/>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solidFill>
                  <a:srgbClr val="FFFFFF"/>
                </a:solidFill>
                <a:latin typeface="+mj-lt"/>
                <a:ea typeface="+mj-ea"/>
                <a:cs typeface="+mj-cs"/>
              </a:rPr>
              <a:t>6. De opdrachten per specialisatie </a:t>
            </a: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8C27A724-1178-6976-388C-40C279714099}"/>
              </a:ext>
            </a:extLst>
          </p:cNvPr>
          <p:cNvPicPr>
            <a:picLocks noChangeAspect="1"/>
          </p:cNvPicPr>
          <p:nvPr/>
        </p:nvPicPr>
        <p:blipFill rotWithShape="1">
          <a:blip r:embed="rId2"/>
          <a:srcRect t="22276"/>
          <a:stretch/>
        </p:blipFill>
        <p:spPr>
          <a:xfrm>
            <a:off x="976251" y="942538"/>
            <a:ext cx="7163222" cy="4808332"/>
          </a:xfrm>
          <a:prstGeom prst="rect">
            <a:avLst/>
          </a:prstGeom>
          <a:effectLst/>
        </p:spPr>
      </p:pic>
    </p:spTree>
    <p:extLst>
      <p:ext uri="{BB962C8B-B14F-4D97-AF65-F5344CB8AC3E}">
        <p14:creationId xmlns:p14="http://schemas.microsoft.com/office/powerpoint/2010/main" val="356713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1 - Lifestyle</a:t>
            </a:r>
          </a:p>
        </p:txBody>
      </p:sp>
      <p:sp>
        <p:nvSpPr>
          <p:cNvPr id="5" name="Tekstvak 4">
            <a:extLst>
              <a:ext uri="{FF2B5EF4-FFF2-40B4-BE49-F238E27FC236}">
                <a16:creationId xmlns:a16="http://schemas.microsoft.com/office/drawing/2014/main" id="{F868977E-863B-9218-AC5C-282F4E787CBA}"/>
              </a:ext>
            </a:extLst>
          </p:cNvPr>
          <p:cNvSpPr txBox="1"/>
          <p:nvPr/>
        </p:nvSpPr>
        <p:spPr>
          <a:xfrm>
            <a:off x="752475" y="1809343"/>
            <a:ext cx="9963150" cy="3454022"/>
          </a:xfrm>
          <a:prstGeom prst="rect">
            <a:avLst/>
          </a:prstGeom>
          <a:noFill/>
        </p:spPr>
        <p:txBody>
          <a:bodyPr wrap="square">
            <a:spAutoFit/>
          </a:bodyPr>
          <a:lstStyle/>
          <a:p>
            <a:r>
              <a:rPr lang="nl-NL" sz="1800" b="1" dirty="0">
                <a:solidFill>
                  <a:srgbClr val="000000"/>
                </a:solidFill>
                <a:effectLst/>
                <a:latin typeface="Segoe UI" panose="020B0502040204020203" pitchFamily="34" charset="0"/>
                <a:ea typeface="Times New Roman" panose="02020603050405020304" pitchFamily="18" charset="0"/>
              </a:rPr>
              <a:t>Onderwerp: Route Moerenburg (1) (Lifestyle/water &amp; energie) – Bart van Dalen | 2 groepen van 3 studenten</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Hoe kunnen we op de groene route van Moerenburg tot stadspark Oude Dijk in Tilburg op een laagdrempelige manier mensen aanzetten tot bewegen? </a:t>
            </a:r>
            <a:endParaRPr lang="nl-NL" sz="1800" dirty="0">
              <a:effectLst/>
              <a:latin typeface="Times New Roman" panose="02020603050405020304" pitchFamily="18" charset="0"/>
              <a:ea typeface="Times New Roman" panose="02020603050405020304" pitchFamily="18" charset="0"/>
            </a:endParaRPr>
          </a:p>
          <a:p>
            <a:endParaRPr lang="nl-NL" sz="1800" dirty="0">
              <a:solidFill>
                <a:srgbClr val="000000"/>
              </a:solidFill>
              <a:effectLst/>
              <a:latin typeface="Segoe UI" panose="020B0502040204020203" pitchFamily="34"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Opdracht studenten</a:t>
            </a:r>
            <a:endParaRPr lang="nl-NL" sz="1800" dirty="0">
              <a:effectLst/>
              <a:latin typeface="Times New Roman" panose="02020603050405020304" pitchFamily="18" charset="0"/>
              <a:ea typeface="Times New Roman" panose="02020603050405020304" pitchFamily="18" charset="0"/>
            </a:endParaRPr>
          </a:p>
          <a:p>
            <a:r>
              <a:rPr lang="nl-NL" sz="1800" i="1" dirty="0">
                <a:solidFill>
                  <a:srgbClr val="000000"/>
                </a:solidFill>
                <a:effectLst/>
                <a:latin typeface="Segoe UI" panose="020B0502040204020203" pitchFamily="34" charset="0"/>
                <a:ea typeface="Times New Roman" panose="02020603050405020304" pitchFamily="18" charset="0"/>
              </a:rPr>
              <a:t>Kom met adviezen om op een toegankelijke manier mensen aan te zetten tot beweging langs de groene route van Moerenburg tot stadspark Oude Dijk in Tilburg en/of Kom met voorstellen om op een laagdrempelige manier bewustwording te creëren onder mensen met betrekking tot water gerelateerde duurzaamheidsaspecten langs de groene route van Moerenburg tot stadspark Oude Dijk in Tilburg.</a:t>
            </a:r>
            <a:r>
              <a:rPr lang="nl-NL" sz="1800" dirty="0">
                <a:solidFill>
                  <a:srgbClr val="000000"/>
                </a:solidFill>
                <a:effectLst/>
                <a:latin typeface="Segoe UI" panose="020B0502040204020203" pitchFamily="34"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838DCD8E-966E-36E3-DAB2-9FE2CFC30AAF}"/>
              </a:ext>
            </a:extLst>
          </p:cNvPr>
          <p:cNvSpPr txBox="1"/>
          <p:nvPr/>
        </p:nvSpPr>
        <p:spPr>
          <a:xfrm>
            <a:off x="752475" y="6094968"/>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267062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2 – Vrije tijd</a:t>
            </a:r>
          </a:p>
        </p:txBody>
      </p:sp>
      <p:sp>
        <p:nvSpPr>
          <p:cNvPr id="5" name="Tekstvak 4">
            <a:extLst>
              <a:ext uri="{FF2B5EF4-FFF2-40B4-BE49-F238E27FC236}">
                <a16:creationId xmlns:a16="http://schemas.microsoft.com/office/drawing/2014/main" id="{D100E3FC-CC28-C438-AC00-C80B7F280617}"/>
              </a:ext>
            </a:extLst>
          </p:cNvPr>
          <p:cNvSpPr txBox="1"/>
          <p:nvPr/>
        </p:nvSpPr>
        <p:spPr>
          <a:xfrm>
            <a:off x="844952" y="1719263"/>
            <a:ext cx="10046825" cy="3177024"/>
          </a:xfrm>
          <a:prstGeom prst="rect">
            <a:avLst/>
          </a:prstGeom>
          <a:noFill/>
        </p:spPr>
        <p:txBody>
          <a:bodyPr wrap="square">
            <a:spAutoFit/>
          </a:bodyPr>
          <a:lstStyle/>
          <a:p>
            <a:r>
              <a:rPr lang="nl-NL" sz="1800" b="1" dirty="0">
                <a:solidFill>
                  <a:srgbClr val="000000"/>
                </a:solidFill>
                <a:effectLst/>
                <a:latin typeface="Segoe UI" panose="020B0502040204020203" pitchFamily="34" charset="0"/>
                <a:ea typeface="Times New Roman" panose="02020603050405020304" pitchFamily="18" charset="0"/>
              </a:rPr>
              <a:t>Onderwerp Functie Wagnerplein/Von Weberpark Tilburg (vrije tijd) | 2 groepen van 4 studenten</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Hoe kunnen we de branding en toekomst van het Wagnerplein/Von Weberpark in Tilburg Noord versterken, zodat deze locaties zich ontwikkelen tot aantrekkelijke en dynamische plekken die aansluiten bij de behoeften van de diverse gemeenschap(en)?</a:t>
            </a:r>
          </a:p>
          <a:p>
            <a:endParaRPr lang="nl-NL" sz="1800" dirty="0">
              <a:solidFill>
                <a:srgbClr val="000000"/>
              </a:solidFill>
              <a:effectLst/>
              <a:latin typeface="Segoe UI" panose="020B0502040204020203" pitchFamily="34"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Opdracht studenten</a:t>
            </a:r>
            <a:br>
              <a:rPr lang="nl-NL" sz="1800" dirty="0">
                <a:solidFill>
                  <a:srgbClr val="000000"/>
                </a:solidFill>
                <a:effectLst/>
                <a:latin typeface="Segoe UI" panose="020B0502040204020203" pitchFamily="34" charset="0"/>
                <a:ea typeface="Times New Roman" panose="02020603050405020304" pitchFamily="18" charset="0"/>
              </a:rPr>
            </a:br>
            <a:r>
              <a:rPr lang="nl-NL" sz="1800" i="1" dirty="0">
                <a:solidFill>
                  <a:srgbClr val="000000"/>
                </a:solidFill>
                <a:effectLst/>
                <a:latin typeface="Segoe UI" panose="020B0502040204020203" pitchFamily="34" charset="0"/>
                <a:ea typeface="Times New Roman" panose="02020603050405020304" pitchFamily="18" charset="0"/>
              </a:rPr>
              <a:t>Kom met ideeën om de branding en toekomst van het Wagnerplein &amp; Von Weberplein in Tilburg Noord te versterken, zodat deze locaties zich ontwikkelen tot aantrekkelijke en dynamische winkel- en verblijfplaatsen die voldoen aan de behoeften van de gemeenschap gedurende de dag / week.</a:t>
            </a:r>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39C7D11D-1837-A41F-40D4-16D3CEDD7CEF}"/>
              </a:ext>
            </a:extLst>
          </p:cNvPr>
          <p:cNvSpPr txBox="1"/>
          <p:nvPr/>
        </p:nvSpPr>
        <p:spPr>
          <a:xfrm>
            <a:off x="752475" y="6094968"/>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4232082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601884" y="365125"/>
            <a:ext cx="10104698" cy="1325563"/>
          </a:xfrm>
        </p:spPr>
        <p:txBody>
          <a:bodyPr>
            <a:normAutofit/>
          </a:bodyPr>
          <a:lstStyle/>
          <a:p>
            <a:r>
              <a:rPr lang="nl-NL" sz="3600" b="1">
                <a:solidFill>
                  <a:srgbClr val="B8A1FF"/>
                </a:solidFill>
                <a:latin typeface="Arial" panose="020B0604020202020204" pitchFamily="34" charset="0"/>
                <a:cs typeface="Arial" panose="020B0604020202020204" pitchFamily="34" charset="0"/>
              </a:rPr>
              <a:t>Wat verstaan jullie onder een ‘leefbare stad’?</a:t>
            </a:r>
            <a:endParaRPr lang="nl-NL" sz="5400">
              <a:solidFill>
                <a:srgbClr val="B8A1FF"/>
              </a:solidFill>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E429FBF4-CC7E-4763-94FB-BE8054F67467}"/>
              </a:ext>
            </a:extLst>
          </p:cNvPr>
          <p:cNvSpPr>
            <a:spLocks noGrp="1"/>
          </p:cNvSpPr>
          <p:nvPr>
            <p:ph idx="4294967295"/>
          </p:nvPr>
        </p:nvSpPr>
        <p:spPr>
          <a:xfrm>
            <a:off x="838200" y="1825625"/>
            <a:ext cx="10515600" cy="4351338"/>
          </a:xfrm>
        </p:spPr>
        <p:txBody>
          <a:bodyPr>
            <a:normAutofit fontScale="92500" lnSpcReduction="10000"/>
          </a:bodyPr>
          <a:lstStyle/>
          <a:p>
            <a:pPr marL="0" indent="0" algn="ctr">
              <a:buNone/>
            </a:pPr>
            <a:endParaRPr lang="nl-NL" b="1">
              <a:solidFill>
                <a:srgbClr val="B8A1FF"/>
              </a:solidFill>
              <a:latin typeface="Arial" panose="020B0604020202020204" pitchFamily="34" charset="0"/>
              <a:cs typeface="Arial" panose="020B0604020202020204" pitchFamily="34" charset="0"/>
            </a:endParaRPr>
          </a:p>
          <a:p>
            <a:pPr marL="0" indent="0">
              <a:buNone/>
            </a:pPr>
            <a:r>
              <a:rPr lang="nl-NL" sz="3000" b="1">
                <a:solidFill>
                  <a:srgbClr val="002060"/>
                </a:solidFill>
                <a:latin typeface="Arial" panose="020B0604020202020204" pitchFamily="34" charset="0"/>
                <a:cs typeface="Arial" panose="020B0604020202020204" pitchFamily="34" charset="0"/>
              </a:rPr>
              <a:t>Voldoende ruimte</a:t>
            </a:r>
            <a:r>
              <a:rPr lang="nl-NL" b="1">
                <a:solidFill>
                  <a:srgbClr val="002060"/>
                </a:solidFill>
                <a:latin typeface="Arial" panose="020B0604020202020204" pitchFamily="34" charset="0"/>
                <a:cs typeface="Arial" panose="020B0604020202020204" pitchFamily="34" charset="0"/>
              </a:rPr>
              <a:t>			Veilig</a:t>
            </a:r>
            <a:br>
              <a:rPr lang="nl-NL" b="1">
                <a:solidFill>
                  <a:srgbClr val="002060"/>
                </a:solidFill>
                <a:latin typeface="Arial" panose="020B0604020202020204" pitchFamily="34" charset="0"/>
                <a:cs typeface="Arial" panose="020B0604020202020204" pitchFamily="34" charset="0"/>
              </a:rPr>
            </a:br>
            <a:endParaRPr lang="nl-NL" b="1">
              <a:solidFill>
                <a:srgbClr val="002060"/>
              </a:solidFill>
              <a:latin typeface="Arial" panose="020B0604020202020204" pitchFamily="34" charset="0"/>
              <a:cs typeface="Arial" panose="020B0604020202020204" pitchFamily="34" charset="0"/>
            </a:endParaRPr>
          </a:p>
          <a:p>
            <a:pPr marL="0" indent="0">
              <a:buNone/>
            </a:pPr>
            <a:r>
              <a:rPr lang="nl-NL" b="1">
                <a:solidFill>
                  <a:srgbClr val="002060"/>
                </a:solidFill>
                <a:latin typeface="Arial" panose="020B0604020202020204" pitchFamily="34" charset="0"/>
                <a:cs typeface="Arial" panose="020B0604020202020204" pitchFamily="34" charset="0"/>
              </a:rPr>
              <a:t>				      Gezonde leefomgeving			Betrokkenheid			</a:t>
            </a:r>
          </a:p>
          <a:p>
            <a:pPr marL="0" indent="0">
              <a:buNone/>
            </a:pPr>
            <a:endParaRPr lang="nl-NL" b="1">
              <a:solidFill>
                <a:srgbClr val="002060"/>
              </a:solidFill>
              <a:latin typeface="Arial" panose="020B0604020202020204" pitchFamily="34" charset="0"/>
              <a:cs typeface="Arial" panose="020B0604020202020204" pitchFamily="34" charset="0"/>
            </a:endParaRPr>
          </a:p>
          <a:p>
            <a:pPr marL="0" indent="0">
              <a:buNone/>
            </a:pPr>
            <a:r>
              <a:rPr lang="nl-NL" b="1">
                <a:solidFill>
                  <a:srgbClr val="002060"/>
                </a:solidFill>
                <a:latin typeface="Arial" panose="020B0604020202020204" pitchFamily="34" charset="0"/>
                <a:cs typeface="Arial" panose="020B0604020202020204" pitchFamily="34" charset="0"/>
              </a:rPr>
              <a:t>		          Duurzaam	                      Genoeg groen en water</a:t>
            </a:r>
          </a:p>
          <a:p>
            <a:pPr marL="0" indent="0">
              <a:buNone/>
            </a:pPr>
            <a:endParaRPr lang="nl-NL" b="1">
              <a:solidFill>
                <a:srgbClr val="002060"/>
              </a:solidFill>
              <a:latin typeface="Arial" panose="020B0604020202020204" pitchFamily="34" charset="0"/>
              <a:cs typeface="Arial" panose="020B0604020202020204" pitchFamily="34" charset="0"/>
            </a:endParaRPr>
          </a:p>
          <a:p>
            <a:pPr marL="0" indent="0">
              <a:buNone/>
            </a:pPr>
            <a:r>
              <a:rPr lang="nl-NL" b="1">
                <a:solidFill>
                  <a:srgbClr val="002060"/>
                </a:solidFill>
                <a:latin typeface="Arial" panose="020B0604020202020204" pitchFamily="34" charset="0"/>
                <a:cs typeface="Arial" panose="020B0604020202020204" pitchFamily="34" charset="0"/>
              </a:rPr>
              <a:t>				Toegankelijk voor iedereen</a:t>
            </a:r>
          </a:p>
          <a:p>
            <a:pPr marL="0" indent="0">
              <a:buNone/>
            </a:pPr>
            <a:r>
              <a:rPr lang="nl-NL" b="1">
                <a:solidFill>
                  <a:srgbClr val="002060"/>
                </a:solidFill>
                <a:latin typeface="Arial" panose="020B0604020202020204" pitchFamily="34" charset="0"/>
                <a:cs typeface="Arial" panose="020B0604020202020204" pitchFamily="34" charset="0"/>
              </a:rPr>
              <a:t>Multifunctioneel</a:t>
            </a:r>
          </a:p>
        </p:txBody>
      </p:sp>
      <p:sp>
        <p:nvSpPr>
          <p:cNvPr id="6" name="Tekstvak 5">
            <a:extLst>
              <a:ext uri="{FF2B5EF4-FFF2-40B4-BE49-F238E27FC236}">
                <a16:creationId xmlns:a16="http://schemas.microsoft.com/office/drawing/2014/main" id="{D702E0AD-7454-948E-588A-592884D2380D}"/>
              </a:ext>
            </a:extLst>
          </p:cNvPr>
          <p:cNvSpPr txBox="1"/>
          <p:nvPr/>
        </p:nvSpPr>
        <p:spPr>
          <a:xfrm>
            <a:off x="685801" y="635437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8983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3 – Stad &amp; Wijk</a:t>
            </a:r>
          </a:p>
        </p:txBody>
      </p:sp>
      <p:sp>
        <p:nvSpPr>
          <p:cNvPr id="5" name="Tekstvak 4">
            <a:extLst>
              <a:ext uri="{FF2B5EF4-FFF2-40B4-BE49-F238E27FC236}">
                <a16:creationId xmlns:a16="http://schemas.microsoft.com/office/drawing/2014/main" id="{4AF2D137-BFE8-65D1-D77A-440354D4CE9A}"/>
              </a:ext>
            </a:extLst>
          </p:cNvPr>
          <p:cNvSpPr txBox="1"/>
          <p:nvPr/>
        </p:nvSpPr>
        <p:spPr>
          <a:xfrm>
            <a:off x="752475" y="1659862"/>
            <a:ext cx="10278198" cy="3177024"/>
          </a:xfrm>
          <a:prstGeom prst="rect">
            <a:avLst/>
          </a:prstGeom>
          <a:noFill/>
        </p:spPr>
        <p:txBody>
          <a:bodyPr wrap="square">
            <a:spAutoFit/>
          </a:bodyPr>
          <a:lstStyle/>
          <a:p>
            <a:r>
              <a:rPr lang="nl-NL" sz="1800" b="1" dirty="0">
                <a:solidFill>
                  <a:srgbClr val="000000"/>
                </a:solidFill>
                <a:effectLst/>
                <a:latin typeface="Segoe UI" panose="020B0502040204020203" pitchFamily="34" charset="0"/>
                <a:ea typeface="Times New Roman" panose="02020603050405020304" pitchFamily="18" charset="0"/>
              </a:rPr>
              <a:t>Onderwerp: </a:t>
            </a:r>
            <a:r>
              <a:rPr lang="nl-NL" sz="1800" b="1" dirty="0" err="1">
                <a:solidFill>
                  <a:srgbClr val="000000"/>
                </a:solidFill>
                <a:effectLst/>
                <a:latin typeface="Segoe UI" panose="020B0502040204020203" pitchFamily="34" charset="0"/>
                <a:ea typeface="Times New Roman" panose="02020603050405020304" pitchFamily="18" charset="0"/>
              </a:rPr>
              <a:t>Kinderboederij</a:t>
            </a:r>
            <a:r>
              <a:rPr lang="nl-NL" sz="1800" b="1" dirty="0">
                <a:solidFill>
                  <a:srgbClr val="000000"/>
                </a:solidFill>
                <a:effectLst/>
                <a:latin typeface="Segoe UI" panose="020B0502040204020203" pitchFamily="34" charset="0"/>
                <a:ea typeface="Times New Roman" panose="02020603050405020304" pitchFamily="18" charset="0"/>
              </a:rPr>
              <a:t> </a:t>
            </a:r>
            <a:r>
              <a:rPr lang="nl-NL" sz="1800" b="1" dirty="0" err="1">
                <a:solidFill>
                  <a:srgbClr val="000000"/>
                </a:solidFill>
                <a:effectLst/>
                <a:latin typeface="Segoe UI" panose="020B0502040204020203" pitchFamily="34" charset="0"/>
                <a:ea typeface="Times New Roman" panose="02020603050405020304" pitchFamily="18" charset="0"/>
              </a:rPr>
              <a:t>Kerkibo</a:t>
            </a:r>
            <a:r>
              <a:rPr lang="nl-NL" sz="1800" b="1" dirty="0">
                <a:solidFill>
                  <a:srgbClr val="000000"/>
                </a:solidFill>
                <a:effectLst/>
                <a:latin typeface="Segoe UI" panose="020B0502040204020203" pitchFamily="34" charset="0"/>
                <a:ea typeface="Times New Roman" panose="02020603050405020304" pitchFamily="18" charset="0"/>
              </a:rPr>
              <a:t> (Stad en Wijk) – Marc van Akkeren en/of beheerder </a:t>
            </a:r>
            <a:r>
              <a:rPr lang="nl-NL" sz="1800" b="1" dirty="0" err="1">
                <a:solidFill>
                  <a:srgbClr val="000000"/>
                </a:solidFill>
                <a:effectLst/>
                <a:latin typeface="Segoe UI" panose="020B0502040204020203" pitchFamily="34" charset="0"/>
                <a:ea typeface="Times New Roman" panose="02020603050405020304" pitchFamily="18" charset="0"/>
              </a:rPr>
              <a:t>Kerkibo</a:t>
            </a:r>
            <a:r>
              <a:rPr lang="nl-NL" sz="1800" b="1" dirty="0">
                <a:solidFill>
                  <a:srgbClr val="000000"/>
                </a:solidFill>
                <a:effectLst/>
                <a:latin typeface="Segoe UI" panose="020B0502040204020203" pitchFamily="34" charset="0"/>
                <a:ea typeface="Times New Roman" panose="02020603050405020304" pitchFamily="18" charset="0"/>
              </a:rPr>
              <a:t> | 1 groep van 5 studenten</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Hoe kunnen we de beheerder van Kinderboerderij </a:t>
            </a:r>
            <a:r>
              <a:rPr lang="nl-NL" sz="1800" dirty="0" err="1">
                <a:solidFill>
                  <a:srgbClr val="000000"/>
                </a:solidFill>
                <a:effectLst/>
                <a:latin typeface="Segoe UI" panose="020B0502040204020203" pitchFamily="34" charset="0"/>
                <a:ea typeface="Times New Roman" panose="02020603050405020304" pitchFamily="18" charset="0"/>
              </a:rPr>
              <a:t>Kerkibo</a:t>
            </a:r>
            <a:r>
              <a:rPr lang="nl-NL" sz="1800" dirty="0">
                <a:solidFill>
                  <a:srgbClr val="000000"/>
                </a:solidFill>
                <a:effectLst/>
                <a:latin typeface="Segoe UI" panose="020B0502040204020203" pitchFamily="34" charset="0"/>
                <a:ea typeface="Times New Roman" panose="02020603050405020304" pitchFamily="18" charset="0"/>
              </a:rPr>
              <a:t> in staat stellen om meer contact te leggen met buurtbewoners en omwonenden, met als doel de kinderboerderij en het omliggende park te transformeren tot een plek voor verbinding en ontmoeting? </a:t>
            </a:r>
          </a:p>
          <a:p>
            <a:endParaRPr lang="nl-NL" sz="1800" dirty="0">
              <a:solidFill>
                <a:srgbClr val="000000"/>
              </a:solidFill>
              <a:effectLst/>
              <a:latin typeface="Segoe UI" panose="020B0502040204020203" pitchFamily="34"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Opdracht studenten:</a:t>
            </a:r>
            <a:br>
              <a:rPr lang="nl-NL" sz="1800" dirty="0">
                <a:solidFill>
                  <a:srgbClr val="000000"/>
                </a:solidFill>
                <a:effectLst/>
                <a:latin typeface="Segoe UI" panose="020B0502040204020203" pitchFamily="34" charset="0"/>
                <a:ea typeface="Times New Roman" panose="02020603050405020304" pitchFamily="18" charset="0"/>
              </a:rPr>
            </a:br>
            <a:r>
              <a:rPr lang="nl-NL" sz="1800" i="1" dirty="0">
                <a:solidFill>
                  <a:srgbClr val="000000"/>
                </a:solidFill>
                <a:effectLst/>
                <a:latin typeface="Segoe UI" panose="020B0502040204020203" pitchFamily="34" charset="0"/>
                <a:ea typeface="Times New Roman" panose="02020603050405020304" pitchFamily="18" charset="0"/>
              </a:rPr>
              <a:t>Kom met ideeën om de beheerder van Kinderboerderij </a:t>
            </a:r>
            <a:r>
              <a:rPr lang="nl-NL" sz="1800" i="1" dirty="0" err="1">
                <a:solidFill>
                  <a:srgbClr val="000000"/>
                </a:solidFill>
                <a:effectLst/>
                <a:latin typeface="Segoe UI" panose="020B0502040204020203" pitchFamily="34" charset="0"/>
                <a:ea typeface="Times New Roman" panose="02020603050405020304" pitchFamily="18" charset="0"/>
              </a:rPr>
              <a:t>Kerkibo</a:t>
            </a:r>
            <a:r>
              <a:rPr lang="nl-NL" sz="1800" i="1" dirty="0">
                <a:solidFill>
                  <a:srgbClr val="000000"/>
                </a:solidFill>
                <a:effectLst/>
                <a:latin typeface="Segoe UI" panose="020B0502040204020203" pitchFamily="34" charset="0"/>
                <a:ea typeface="Times New Roman" panose="02020603050405020304" pitchFamily="18" charset="0"/>
              </a:rPr>
              <a:t> in staat te stellen meer contact te leggen met buurtbewoners en omwonenden, met als doel de kinderboerderij en het omliggende park te transformeren tot een ontmoetingsplek die verbinding bevordert.</a:t>
            </a:r>
            <a:r>
              <a:rPr lang="nl-NL" sz="1800" dirty="0">
                <a:solidFill>
                  <a:srgbClr val="000000"/>
                </a:solidFill>
                <a:effectLst/>
                <a:latin typeface="Segoe UI" panose="020B0502040204020203" pitchFamily="34"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151BB560-BD8B-B559-96CE-D55E1A7847C5}"/>
              </a:ext>
            </a:extLst>
          </p:cNvPr>
          <p:cNvSpPr txBox="1"/>
          <p:nvPr/>
        </p:nvSpPr>
        <p:spPr>
          <a:xfrm>
            <a:off x="752475" y="6094968"/>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4267723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4 – Circulaire economie</a:t>
            </a:r>
          </a:p>
        </p:txBody>
      </p:sp>
      <p:sp>
        <p:nvSpPr>
          <p:cNvPr id="4" name="Tekstvak 3">
            <a:extLst>
              <a:ext uri="{FF2B5EF4-FFF2-40B4-BE49-F238E27FC236}">
                <a16:creationId xmlns:a16="http://schemas.microsoft.com/office/drawing/2014/main" id="{CDB002AB-A0A5-DEF5-730C-D81DC7737CF8}"/>
              </a:ext>
            </a:extLst>
          </p:cNvPr>
          <p:cNvSpPr txBox="1"/>
          <p:nvPr/>
        </p:nvSpPr>
        <p:spPr>
          <a:xfrm>
            <a:off x="949245" y="1801689"/>
            <a:ext cx="9963150" cy="3177024"/>
          </a:xfrm>
          <a:prstGeom prst="rect">
            <a:avLst/>
          </a:prstGeom>
          <a:noFill/>
        </p:spPr>
        <p:txBody>
          <a:bodyPr wrap="square">
            <a:spAutoFit/>
          </a:bodyPr>
          <a:lstStyle/>
          <a:p>
            <a:r>
              <a:rPr lang="nl-NL" sz="1800" b="1" dirty="0">
                <a:solidFill>
                  <a:srgbClr val="000000"/>
                </a:solidFill>
                <a:effectLst/>
                <a:latin typeface="Segoe UI" panose="020B0502040204020203" pitchFamily="34" charset="0"/>
                <a:ea typeface="Times New Roman" panose="02020603050405020304" pitchFamily="18" charset="0"/>
              </a:rPr>
              <a:t>Onderwerp: Illegale stort in de woonomgeving (Circulaire economie) - | 3 groepen van 4 studenten </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Hoe kunnen we het opruimen en verwerken van “illegale stort in de woonomgeving” optimaliseren, waarbij buurtbewoners een actieve rol spelen in het verminderen van illegale stortingen en het stimuleren van duurzaamheid? </a:t>
            </a:r>
            <a:endParaRPr lang="nl-NL" sz="1800" dirty="0">
              <a:effectLst/>
              <a:latin typeface="Times New Roman" panose="02020603050405020304" pitchFamily="18" charset="0"/>
              <a:ea typeface="Times New Roman" panose="02020603050405020304" pitchFamily="18" charset="0"/>
            </a:endParaRPr>
          </a:p>
          <a:p>
            <a:endParaRPr lang="nl-NL" sz="1800" dirty="0">
              <a:solidFill>
                <a:srgbClr val="000000"/>
              </a:solidFill>
              <a:effectLst/>
              <a:latin typeface="Segoe UI" panose="020B0502040204020203" pitchFamily="34" charset="0"/>
              <a:ea typeface="Times New Roman" panose="02020603050405020304" pitchFamily="18" charset="0"/>
            </a:endParaRPr>
          </a:p>
          <a:p>
            <a:r>
              <a:rPr lang="nl-NL" sz="1800" dirty="0">
                <a:solidFill>
                  <a:srgbClr val="000000"/>
                </a:solidFill>
                <a:effectLst/>
                <a:latin typeface="Segoe UI" panose="020B0502040204020203" pitchFamily="34" charset="0"/>
                <a:ea typeface="Times New Roman" panose="02020603050405020304" pitchFamily="18" charset="0"/>
              </a:rPr>
              <a:t>Opdracht studenten:</a:t>
            </a:r>
            <a:br>
              <a:rPr lang="nl-NL" sz="1800" dirty="0">
                <a:solidFill>
                  <a:srgbClr val="000000"/>
                </a:solidFill>
                <a:effectLst/>
                <a:latin typeface="Segoe UI" panose="020B0502040204020203" pitchFamily="34" charset="0"/>
                <a:ea typeface="Times New Roman" panose="02020603050405020304" pitchFamily="18" charset="0"/>
              </a:rPr>
            </a:br>
            <a:r>
              <a:rPr lang="nl-NL" sz="1800" i="1" dirty="0">
                <a:solidFill>
                  <a:srgbClr val="000000"/>
                </a:solidFill>
                <a:effectLst/>
                <a:latin typeface="Segoe UI" panose="020B0502040204020203" pitchFamily="34" charset="0"/>
                <a:ea typeface="Times New Roman" panose="02020603050405020304" pitchFamily="18" charset="0"/>
              </a:rPr>
              <a:t>Kom met voorstellen om het opruimen en verwerken van “</a:t>
            </a:r>
            <a:r>
              <a:rPr lang="nl-NL" sz="1800" dirty="0">
                <a:solidFill>
                  <a:srgbClr val="000000"/>
                </a:solidFill>
                <a:effectLst/>
                <a:latin typeface="Segoe UI" panose="020B0502040204020203" pitchFamily="34" charset="0"/>
                <a:ea typeface="Times New Roman" panose="02020603050405020304" pitchFamily="18" charset="0"/>
              </a:rPr>
              <a:t>illegale stort in de woonomgeving</a:t>
            </a:r>
            <a:r>
              <a:rPr lang="nl-NL" sz="1800" i="1" dirty="0">
                <a:solidFill>
                  <a:srgbClr val="000000"/>
                </a:solidFill>
                <a:effectLst/>
                <a:latin typeface="Segoe UI" panose="020B0502040204020203" pitchFamily="34" charset="0"/>
                <a:ea typeface="Times New Roman" panose="02020603050405020304" pitchFamily="18" charset="0"/>
              </a:rPr>
              <a:t>” te optimaliseren, waarbij buurtbewoners actief betrokken worden bij het verminderen van illegale stortingen en het stimuleren van duurzaamheid.</a:t>
            </a:r>
            <a:r>
              <a:rPr lang="nl-NL" sz="1800" dirty="0">
                <a:solidFill>
                  <a:srgbClr val="000000"/>
                </a:solidFill>
                <a:effectLst/>
                <a:latin typeface="Segoe UI" panose="020B0502040204020203" pitchFamily="34"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78086CA7-B5A7-9E0F-A6E4-58EC9AC2AEA8}"/>
              </a:ext>
            </a:extLst>
          </p:cNvPr>
          <p:cNvSpPr txBox="1"/>
          <p:nvPr/>
        </p:nvSpPr>
        <p:spPr>
          <a:xfrm>
            <a:off x="949245" y="6071819"/>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1801157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Groepsindeling Lifestyle</a:t>
            </a:r>
          </a:p>
        </p:txBody>
      </p:sp>
      <p:sp>
        <p:nvSpPr>
          <p:cNvPr id="4" name="Tekstvak 3">
            <a:extLst>
              <a:ext uri="{FF2B5EF4-FFF2-40B4-BE49-F238E27FC236}">
                <a16:creationId xmlns:a16="http://schemas.microsoft.com/office/drawing/2014/main" id="{5CC5F038-BA31-9CE8-5CAD-BBDB3EA9B76F}"/>
              </a:ext>
            </a:extLst>
          </p:cNvPr>
          <p:cNvSpPr txBox="1"/>
          <p:nvPr/>
        </p:nvSpPr>
        <p:spPr>
          <a:xfrm>
            <a:off x="1033041" y="5932554"/>
            <a:ext cx="6094070" cy="276999"/>
          </a:xfrm>
          <a:prstGeom prst="rect">
            <a:avLst/>
          </a:prstGeom>
          <a:noFill/>
        </p:spPr>
        <p:txBody>
          <a:bodyPr wrap="square">
            <a:spAutoFit/>
          </a:bodyPr>
          <a:lstStyle/>
          <a:p>
            <a:r>
              <a:rPr lang="nl-NL" sz="1200"/>
              <a:t>7. Groepsindeling </a:t>
            </a:r>
          </a:p>
        </p:txBody>
      </p:sp>
      <p:pic>
        <p:nvPicPr>
          <p:cNvPr id="13" name="Afbeelding 12">
            <a:extLst>
              <a:ext uri="{FF2B5EF4-FFF2-40B4-BE49-F238E27FC236}">
                <a16:creationId xmlns:a16="http://schemas.microsoft.com/office/drawing/2014/main" id="{FE0CAA80-3591-F2D9-8D5A-4D69362C587B}"/>
              </a:ext>
            </a:extLst>
          </p:cNvPr>
          <p:cNvPicPr>
            <a:picLocks noChangeAspect="1"/>
          </p:cNvPicPr>
          <p:nvPr/>
        </p:nvPicPr>
        <p:blipFill>
          <a:blip r:embed="rId2"/>
          <a:stretch>
            <a:fillRect/>
          </a:stretch>
        </p:blipFill>
        <p:spPr>
          <a:xfrm>
            <a:off x="3367454" y="1690688"/>
            <a:ext cx="1855177" cy="1975704"/>
          </a:xfrm>
          <a:prstGeom prst="rect">
            <a:avLst/>
          </a:prstGeom>
        </p:spPr>
      </p:pic>
      <p:pic>
        <p:nvPicPr>
          <p:cNvPr id="16" name="Afbeelding 15">
            <a:extLst>
              <a:ext uri="{FF2B5EF4-FFF2-40B4-BE49-F238E27FC236}">
                <a16:creationId xmlns:a16="http://schemas.microsoft.com/office/drawing/2014/main" id="{60C08F5B-F93F-4B6A-A179-96AD347470E7}"/>
              </a:ext>
            </a:extLst>
          </p:cNvPr>
          <p:cNvPicPr>
            <a:picLocks noChangeAspect="1"/>
          </p:cNvPicPr>
          <p:nvPr/>
        </p:nvPicPr>
        <p:blipFill>
          <a:blip r:embed="rId3"/>
          <a:stretch>
            <a:fillRect/>
          </a:stretch>
        </p:blipFill>
        <p:spPr>
          <a:xfrm>
            <a:off x="5521570" y="1690688"/>
            <a:ext cx="1968184" cy="1975704"/>
          </a:xfrm>
          <a:prstGeom prst="rect">
            <a:avLst/>
          </a:prstGeom>
        </p:spPr>
      </p:pic>
    </p:spTree>
    <p:extLst>
      <p:ext uri="{BB962C8B-B14F-4D97-AF65-F5344CB8AC3E}">
        <p14:creationId xmlns:p14="http://schemas.microsoft.com/office/powerpoint/2010/main" val="21728502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2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28">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4" name="Freeform: Shape 30">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1102368" y="3306515"/>
            <a:ext cx="3826286" cy="3215373"/>
          </a:xfrm>
        </p:spPr>
        <p:txBody>
          <a:bodyPr vert="horz" lIns="91440" tIns="45720" rIns="91440" bIns="45720" rtlCol="0" anchor="ctr">
            <a:normAutofit/>
          </a:bodyPr>
          <a:lstStyle/>
          <a:p>
            <a:pPr algn="ctr"/>
            <a:r>
              <a:rPr lang="en-US" kern="1200" err="1">
                <a:solidFill>
                  <a:schemeClr val="bg1"/>
                </a:solidFill>
                <a:latin typeface="+mj-lt"/>
                <a:ea typeface="+mj-ea"/>
                <a:cs typeface="+mj-cs"/>
              </a:rPr>
              <a:t>Groepsindeling</a:t>
            </a:r>
            <a:r>
              <a:rPr lang="en-US" kern="1200">
                <a:solidFill>
                  <a:schemeClr val="bg1"/>
                </a:solidFill>
                <a:latin typeface="+mj-lt"/>
                <a:ea typeface="+mj-ea"/>
                <a:cs typeface="+mj-cs"/>
              </a:rPr>
              <a:t> </a:t>
            </a:r>
            <a:r>
              <a:rPr lang="en-US">
                <a:solidFill>
                  <a:schemeClr val="bg1"/>
                </a:solidFill>
              </a:rPr>
              <a:t>Vrijetijd</a:t>
            </a:r>
            <a:endParaRPr lang="en-US" kern="1200">
              <a:solidFill>
                <a:schemeClr val="bg1"/>
              </a:solidFill>
              <a:latin typeface="+mj-lt"/>
              <a:cs typeface="Calibri Light"/>
            </a:endParaRPr>
          </a:p>
        </p:txBody>
      </p:sp>
      <p:sp>
        <p:nvSpPr>
          <p:cNvPr id="55" name="Freeform: Shape 3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6" name="Freeform: Shape 3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7" name="Freeform: Shape 36">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reeform: Shape 38">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60" name="Freeform: Shape 4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4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4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 name="Freeform: Shape 4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4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Tekstvak 2">
            <a:extLst>
              <a:ext uri="{FF2B5EF4-FFF2-40B4-BE49-F238E27FC236}">
                <a16:creationId xmlns:a16="http://schemas.microsoft.com/office/drawing/2014/main" id="{7AA166AF-E0DB-448B-BD04-DB309A7909C9}"/>
              </a:ext>
            </a:extLst>
          </p:cNvPr>
          <p:cNvSpPr txBox="1"/>
          <p:nvPr/>
        </p:nvSpPr>
        <p:spPr>
          <a:xfrm>
            <a:off x="828675" y="2038350"/>
            <a:ext cx="10963275"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nl-NL"/>
          </a:p>
          <a:p>
            <a:pPr marL="285750" indent="-285750">
              <a:spcAft>
                <a:spcPts val="600"/>
              </a:spcAft>
              <a:buFont typeface="Arial" panose="020B0604020202020204" pitchFamily="34" charset="0"/>
              <a:buChar char="•"/>
            </a:pPr>
            <a:endParaRPr lang="nl-NL"/>
          </a:p>
        </p:txBody>
      </p:sp>
      <p:sp>
        <p:nvSpPr>
          <p:cNvPr id="4" name="Tekstvak 3">
            <a:extLst>
              <a:ext uri="{FF2B5EF4-FFF2-40B4-BE49-F238E27FC236}">
                <a16:creationId xmlns:a16="http://schemas.microsoft.com/office/drawing/2014/main" id="{F91CA972-0E6E-E494-A3D5-8D85DC8017DD}"/>
              </a:ext>
            </a:extLst>
          </p:cNvPr>
          <p:cNvSpPr txBox="1"/>
          <p:nvPr/>
        </p:nvSpPr>
        <p:spPr>
          <a:xfrm>
            <a:off x="1233299" y="6179754"/>
            <a:ext cx="6094070" cy="276999"/>
          </a:xfrm>
          <a:prstGeom prst="rect">
            <a:avLst/>
          </a:prstGeom>
          <a:noFill/>
        </p:spPr>
        <p:txBody>
          <a:bodyPr wrap="square">
            <a:spAutoFit/>
          </a:bodyPr>
          <a:lstStyle/>
          <a:p>
            <a:r>
              <a:rPr lang="nl-NL" sz="1200">
                <a:solidFill>
                  <a:schemeClr val="bg1"/>
                </a:solidFill>
              </a:rPr>
              <a:t>7. Groepsindeling </a:t>
            </a:r>
          </a:p>
        </p:txBody>
      </p:sp>
      <p:pic>
        <p:nvPicPr>
          <p:cNvPr id="8" name="Afbeelding 7">
            <a:extLst>
              <a:ext uri="{FF2B5EF4-FFF2-40B4-BE49-F238E27FC236}">
                <a16:creationId xmlns:a16="http://schemas.microsoft.com/office/drawing/2014/main" id="{23FA5E8F-52CC-8DA1-80C2-AF37E11166DE}"/>
              </a:ext>
            </a:extLst>
          </p:cNvPr>
          <p:cNvPicPr>
            <a:picLocks noChangeAspect="1"/>
          </p:cNvPicPr>
          <p:nvPr/>
        </p:nvPicPr>
        <p:blipFill>
          <a:blip r:embed="rId2"/>
          <a:stretch>
            <a:fillRect/>
          </a:stretch>
        </p:blipFill>
        <p:spPr>
          <a:xfrm>
            <a:off x="4219083" y="1444503"/>
            <a:ext cx="2325725" cy="2555997"/>
          </a:xfrm>
          <a:prstGeom prst="rect">
            <a:avLst/>
          </a:prstGeom>
        </p:spPr>
      </p:pic>
      <p:pic>
        <p:nvPicPr>
          <p:cNvPr id="10" name="Afbeelding 9">
            <a:extLst>
              <a:ext uri="{FF2B5EF4-FFF2-40B4-BE49-F238E27FC236}">
                <a16:creationId xmlns:a16="http://schemas.microsoft.com/office/drawing/2014/main" id="{39E37154-D38D-4517-2641-FA4CA9A6FA53}"/>
              </a:ext>
            </a:extLst>
          </p:cNvPr>
          <p:cNvPicPr>
            <a:picLocks noChangeAspect="1"/>
          </p:cNvPicPr>
          <p:nvPr/>
        </p:nvPicPr>
        <p:blipFill>
          <a:blip r:embed="rId3"/>
          <a:stretch>
            <a:fillRect/>
          </a:stretch>
        </p:blipFill>
        <p:spPr>
          <a:xfrm>
            <a:off x="6745689" y="1431058"/>
            <a:ext cx="2952225" cy="2569442"/>
          </a:xfrm>
          <a:prstGeom prst="rect">
            <a:avLst/>
          </a:prstGeom>
        </p:spPr>
      </p:pic>
    </p:spTree>
    <p:extLst>
      <p:ext uri="{BB962C8B-B14F-4D97-AF65-F5344CB8AC3E}">
        <p14:creationId xmlns:p14="http://schemas.microsoft.com/office/powerpoint/2010/main" val="3979740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1014141" y="1450655"/>
            <a:ext cx="3932030" cy="3956690"/>
          </a:xfrm>
        </p:spPr>
        <p:txBody>
          <a:bodyPr vert="horz" lIns="91440" tIns="45720" rIns="91440" bIns="45720" rtlCol="0" anchor="ctr">
            <a:normAutofit/>
          </a:bodyPr>
          <a:lstStyle/>
          <a:p>
            <a:r>
              <a:rPr lang="en-US" kern="1200">
                <a:solidFill>
                  <a:schemeClr val="bg1"/>
                </a:solidFill>
                <a:latin typeface="+mj-lt"/>
                <a:ea typeface="+mj-ea"/>
                <a:cs typeface="+mj-cs"/>
              </a:rPr>
              <a:t>Groepsindeling Stad &amp; Wijk</a:t>
            </a:r>
          </a:p>
        </p:txBody>
      </p:sp>
      <p:cxnSp>
        <p:nvCxnSpPr>
          <p:cNvPr id="31" name="Straight Connector 30">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7AA166AF-E0DB-448B-BD04-DB309A7909C9}"/>
              </a:ext>
            </a:extLst>
          </p:cNvPr>
          <p:cNvSpPr txBox="1"/>
          <p:nvPr/>
        </p:nvSpPr>
        <p:spPr>
          <a:xfrm>
            <a:off x="828675" y="2038350"/>
            <a:ext cx="10963275"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nl-NL"/>
          </a:p>
          <a:p>
            <a:pPr marL="285750" indent="-285750">
              <a:spcAft>
                <a:spcPts val="600"/>
              </a:spcAft>
              <a:buFont typeface="Arial" panose="020B0604020202020204" pitchFamily="34" charset="0"/>
              <a:buChar char="•"/>
            </a:pPr>
            <a:endParaRPr lang="nl-NL"/>
          </a:p>
        </p:txBody>
      </p:sp>
      <p:sp>
        <p:nvSpPr>
          <p:cNvPr id="4" name="Tekstvak 3">
            <a:extLst>
              <a:ext uri="{FF2B5EF4-FFF2-40B4-BE49-F238E27FC236}">
                <a16:creationId xmlns:a16="http://schemas.microsoft.com/office/drawing/2014/main" id="{8A5787D2-2D6D-9224-A9EC-5A4172568864}"/>
              </a:ext>
            </a:extLst>
          </p:cNvPr>
          <p:cNvSpPr txBox="1"/>
          <p:nvPr/>
        </p:nvSpPr>
        <p:spPr>
          <a:xfrm>
            <a:off x="1233299" y="6179754"/>
            <a:ext cx="6094070" cy="276999"/>
          </a:xfrm>
          <a:prstGeom prst="rect">
            <a:avLst/>
          </a:prstGeom>
          <a:noFill/>
        </p:spPr>
        <p:txBody>
          <a:bodyPr wrap="square">
            <a:spAutoFit/>
          </a:bodyPr>
          <a:lstStyle/>
          <a:p>
            <a:r>
              <a:rPr lang="nl-NL" sz="1200">
                <a:solidFill>
                  <a:schemeClr val="bg1"/>
                </a:solidFill>
              </a:rPr>
              <a:t>7. Groepsindeling </a:t>
            </a:r>
          </a:p>
        </p:txBody>
      </p:sp>
      <p:pic>
        <p:nvPicPr>
          <p:cNvPr id="7" name="Afbeelding 6">
            <a:extLst>
              <a:ext uri="{FF2B5EF4-FFF2-40B4-BE49-F238E27FC236}">
                <a16:creationId xmlns:a16="http://schemas.microsoft.com/office/drawing/2014/main" id="{4059C073-1527-63CF-D941-6F59D3A79C02}"/>
              </a:ext>
            </a:extLst>
          </p:cNvPr>
          <p:cNvPicPr>
            <a:picLocks noChangeAspect="1"/>
          </p:cNvPicPr>
          <p:nvPr/>
        </p:nvPicPr>
        <p:blipFill>
          <a:blip r:embed="rId2"/>
          <a:stretch>
            <a:fillRect/>
          </a:stretch>
        </p:blipFill>
        <p:spPr>
          <a:xfrm>
            <a:off x="5445889" y="1494622"/>
            <a:ext cx="2344095" cy="2886709"/>
          </a:xfrm>
          <a:prstGeom prst="rect">
            <a:avLst/>
          </a:prstGeom>
        </p:spPr>
      </p:pic>
    </p:spTree>
    <p:extLst>
      <p:ext uri="{BB962C8B-B14F-4D97-AF65-F5344CB8AC3E}">
        <p14:creationId xmlns:p14="http://schemas.microsoft.com/office/powerpoint/2010/main" val="698677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42B421C-1ABE-4CFD-984A-D595A408952F}"/>
              </a:ext>
            </a:extLst>
          </p:cNvPr>
          <p:cNvPicPr>
            <a:picLocks noChangeAspect="1"/>
          </p:cNvPicPr>
          <p:nvPr/>
        </p:nvPicPr>
        <p:blipFill rotWithShape="1">
          <a:blip r:embed="rId3">
            <a:alphaModFix amt="35000"/>
          </a:blip>
          <a:srcRect b="15730"/>
          <a:stretch/>
        </p:blipFill>
        <p:spPr>
          <a:xfrm>
            <a:off x="20" y="1"/>
            <a:ext cx="12191980" cy="6857999"/>
          </a:xfrm>
          <a:prstGeom prst="rect">
            <a:avLst/>
          </a:prstGeom>
        </p:spPr>
      </p:pic>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dirty="0" err="1">
                <a:solidFill>
                  <a:srgbClr val="FFFFFF"/>
                </a:solidFill>
              </a:rPr>
              <a:t>Groepsindeling</a:t>
            </a:r>
            <a:r>
              <a:rPr lang="en-US" sz="4000" dirty="0">
                <a:solidFill>
                  <a:srgbClr val="FFFFFF"/>
                </a:solidFill>
              </a:rPr>
              <a:t> </a:t>
            </a:r>
            <a:r>
              <a:rPr lang="en-US" sz="4000" dirty="0" err="1">
                <a:solidFill>
                  <a:srgbClr val="FFFFFF"/>
                </a:solidFill>
              </a:rPr>
              <a:t>Circulaire</a:t>
            </a:r>
            <a:r>
              <a:rPr lang="en-US" sz="4000" dirty="0">
                <a:solidFill>
                  <a:srgbClr val="FFFFFF"/>
                </a:solidFill>
              </a:rPr>
              <a:t> </a:t>
            </a:r>
            <a:r>
              <a:rPr lang="en-US" sz="4000" dirty="0" err="1">
                <a:solidFill>
                  <a:srgbClr val="FFFFFF"/>
                </a:solidFill>
              </a:rPr>
              <a:t>economie</a:t>
            </a:r>
            <a:endParaRPr lang="en-US" sz="4000" dirty="0">
              <a:solidFill>
                <a:srgbClr val="FFFFFF"/>
              </a:solidFill>
            </a:endParaRPr>
          </a:p>
        </p:txBody>
      </p:sp>
      <p:cxnSp>
        <p:nvCxnSpPr>
          <p:cNvPr id="28" name="Straight Connector 27">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1" name="Tekstvak 2">
            <a:extLst>
              <a:ext uri="{FF2B5EF4-FFF2-40B4-BE49-F238E27FC236}">
                <a16:creationId xmlns:a16="http://schemas.microsoft.com/office/drawing/2014/main" id="{9A1071AC-6481-48B3-9D1D-08BDD98B521B}"/>
              </a:ext>
            </a:extLst>
          </p:cNvPr>
          <p:cNvGraphicFramePr/>
          <p:nvPr>
            <p:extLst>
              <p:ext uri="{D42A27DB-BD31-4B8C-83A1-F6EECF244321}">
                <p14:modId xmlns:p14="http://schemas.microsoft.com/office/powerpoint/2010/main" val="2866882147"/>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vak 2">
            <a:extLst>
              <a:ext uri="{FF2B5EF4-FFF2-40B4-BE49-F238E27FC236}">
                <a16:creationId xmlns:a16="http://schemas.microsoft.com/office/drawing/2014/main" id="{B5A482BD-AF2C-238E-9383-93684DB9B7A9}"/>
              </a:ext>
            </a:extLst>
          </p:cNvPr>
          <p:cNvSpPr txBox="1"/>
          <p:nvPr/>
        </p:nvSpPr>
        <p:spPr>
          <a:xfrm>
            <a:off x="1233299" y="6179754"/>
            <a:ext cx="6094070" cy="276999"/>
          </a:xfrm>
          <a:prstGeom prst="rect">
            <a:avLst/>
          </a:prstGeom>
          <a:noFill/>
        </p:spPr>
        <p:txBody>
          <a:bodyPr wrap="square">
            <a:spAutoFit/>
          </a:bodyPr>
          <a:lstStyle/>
          <a:p>
            <a:r>
              <a:rPr lang="nl-NL" sz="1200"/>
              <a:t>7. Groepsindeling </a:t>
            </a:r>
          </a:p>
        </p:txBody>
      </p:sp>
      <p:pic>
        <p:nvPicPr>
          <p:cNvPr id="7" name="Afbeelding 6">
            <a:extLst>
              <a:ext uri="{FF2B5EF4-FFF2-40B4-BE49-F238E27FC236}">
                <a16:creationId xmlns:a16="http://schemas.microsoft.com/office/drawing/2014/main" id="{07031FB7-C79A-D5B1-98F1-4FDC8C92E9BF}"/>
              </a:ext>
            </a:extLst>
          </p:cNvPr>
          <p:cNvPicPr>
            <a:picLocks noChangeAspect="1"/>
          </p:cNvPicPr>
          <p:nvPr/>
        </p:nvPicPr>
        <p:blipFill>
          <a:blip r:embed="rId9"/>
          <a:stretch>
            <a:fillRect/>
          </a:stretch>
        </p:blipFill>
        <p:spPr>
          <a:xfrm>
            <a:off x="8899947" y="3486732"/>
            <a:ext cx="1694783" cy="1735899"/>
          </a:xfrm>
          <a:prstGeom prst="rect">
            <a:avLst/>
          </a:prstGeom>
        </p:spPr>
      </p:pic>
      <p:pic>
        <p:nvPicPr>
          <p:cNvPr id="9" name="Afbeelding 8">
            <a:extLst>
              <a:ext uri="{FF2B5EF4-FFF2-40B4-BE49-F238E27FC236}">
                <a16:creationId xmlns:a16="http://schemas.microsoft.com/office/drawing/2014/main" id="{5A5A2C2B-F04A-5663-1120-C8353D748C2F}"/>
              </a:ext>
            </a:extLst>
          </p:cNvPr>
          <p:cNvPicPr>
            <a:picLocks noChangeAspect="1"/>
          </p:cNvPicPr>
          <p:nvPr/>
        </p:nvPicPr>
        <p:blipFill>
          <a:blip r:embed="rId10"/>
          <a:stretch>
            <a:fillRect/>
          </a:stretch>
        </p:blipFill>
        <p:spPr>
          <a:xfrm>
            <a:off x="5773625" y="3486733"/>
            <a:ext cx="1572578" cy="1735898"/>
          </a:xfrm>
          <a:prstGeom prst="rect">
            <a:avLst/>
          </a:prstGeom>
        </p:spPr>
      </p:pic>
      <p:pic>
        <p:nvPicPr>
          <p:cNvPr id="11" name="Afbeelding 10">
            <a:extLst>
              <a:ext uri="{FF2B5EF4-FFF2-40B4-BE49-F238E27FC236}">
                <a16:creationId xmlns:a16="http://schemas.microsoft.com/office/drawing/2014/main" id="{CA978EB5-F658-FB84-E531-DBE75571D81F}"/>
              </a:ext>
            </a:extLst>
          </p:cNvPr>
          <p:cNvPicPr>
            <a:picLocks noChangeAspect="1"/>
          </p:cNvPicPr>
          <p:nvPr/>
        </p:nvPicPr>
        <p:blipFill>
          <a:blip r:embed="rId11"/>
          <a:stretch>
            <a:fillRect/>
          </a:stretch>
        </p:blipFill>
        <p:spPr>
          <a:xfrm>
            <a:off x="7327369" y="3486733"/>
            <a:ext cx="1572578" cy="1735898"/>
          </a:xfrm>
          <a:prstGeom prst="rect">
            <a:avLst/>
          </a:prstGeom>
        </p:spPr>
      </p:pic>
      <p:sp>
        <p:nvSpPr>
          <p:cNvPr id="12" name="Rechthoek 11">
            <a:extLst>
              <a:ext uri="{FF2B5EF4-FFF2-40B4-BE49-F238E27FC236}">
                <a16:creationId xmlns:a16="http://schemas.microsoft.com/office/drawing/2014/main" id="{69FA1FEC-2211-9859-A341-8002BF19F1F2}"/>
              </a:ext>
            </a:extLst>
          </p:cNvPr>
          <p:cNvSpPr/>
          <p:nvPr/>
        </p:nvSpPr>
        <p:spPr>
          <a:xfrm>
            <a:off x="7327369" y="4659923"/>
            <a:ext cx="1572578" cy="2901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0831183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4F5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err="1">
                <a:solidFill>
                  <a:srgbClr val="FFFFFF"/>
                </a:solidFill>
              </a:rPr>
              <a:t>Introductie</a:t>
            </a:r>
            <a:r>
              <a:rPr lang="en-US">
                <a:solidFill>
                  <a:srgbClr val="FFFFFF"/>
                </a:solidFill>
              </a:rPr>
              <a:t> </a:t>
            </a:r>
            <a:r>
              <a:rPr lang="en-US" err="1">
                <a:solidFill>
                  <a:srgbClr val="FFFFFF"/>
                </a:solidFill>
              </a:rPr>
              <a:t>opdrachten</a:t>
            </a:r>
            <a:r>
              <a:rPr lang="en-US">
                <a:solidFill>
                  <a:srgbClr val="FFFFFF"/>
                </a:solidFill>
              </a:rPr>
              <a:t> van de </a:t>
            </a:r>
            <a:r>
              <a:rPr lang="en-US" err="1">
                <a:solidFill>
                  <a:srgbClr val="FFFFFF"/>
                </a:solidFill>
              </a:rPr>
              <a:t>gemeente</a:t>
            </a:r>
            <a:r>
              <a:rPr lang="en-US">
                <a:solidFill>
                  <a:srgbClr val="FFFFFF"/>
                </a:solidFill>
              </a:rPr>
              <a:t> Tilburg</a:t>
            </a:r>
          </a:p>
        </p:txBody>
      </p:sp>
      <p:pic>
        <p:nvPicPr>
          <p:cNvPr id="5124" name="Picture 4" descr="Interviews: een krachtige methode om waardevolle inzichten te vinden">
            <a:extLst>
              <a:ext uri="{FF2B5EF4-FFF2-40B4-BE49-F238E27FC236}">
                <a16:creationId xmlns:a16="http://schemas.microsoft.com/office/drawing/2014/main" id="{665D90A6-5AAA-030E-1D6C-631C58FF1F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02"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7AA166AF-E0DB-448B-BD04-DB309A7909C9}"/>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a:lnSpc>
                <a:spcPct val="90000"/>
              </a:lnSpc>
              <a:spcAft>
                <a:spcPts val="600"/>
              </a:spcAft>
            </a:pPr>
            <a:r>
              <a:rPr lang="en-US" sz="2800" dirty="0" err="1">
                <a:solidFill>
                  <a:srgbClr val="FFFFFF"/>
                </a:solidFill>
              </a:rPr>
              <a:t>Eerste</a:t>
            </a:r>
            <a:r>
              <a:rPr lang="en-US" sz="2800" dirty="0">
                <a:solidFill>
                  <a:srgbClr val="FFFFFF"/>
                </a:solidFill>
              </a:rPr>
              <a:t> contact met </a:t>
            </a:r>
            <a:r>
              <a:rPr lang="en-US" sz="2800" dirty="0" err="1">
                <a:solidFill>
                  <a:srgbClr val="FFFFFF"/>
                </a:solidFill>
              </a:rPr>
              <a:t>opdrachtgever</a:t>
            </a:r>
            <a:r>
              <a:rPr lang="en-US" sz="2800" dirty="0">
                <a:solidFill>
                  <a:srgbClr val="FFFFFF"/>
                </a:solidFill>
              </a:rPr>
              <a:t>: </a:t>
            </a:r>
          </a:p>
          <a:p>
            <a:pPr>
              <a:lnSpc>
                <a:spcPct val="90000"/>
              </a:lnSpc>
              <a:spcAft>
                <a:spcPts val="600"/>
              </a:spcAft>
            </a:pPr>
            <a:endParaRPr lang="en-US" sz="2800" dirty="0">
              <a:solidFill>
                <a:srgbClr val="FFFFFF"/>
              </a:solidFill>
            </a:endParaRPr>
          </a:p>
          <a:p>
            <a:pPr>
              <a:lnSpc>
                <a:spcPct val="90000"/>
              </a:lnSpc>
              <a:spcAft>
                <a:spcPts val="600"/>
              </a:spcAft>
            </a:pPr>
            <a:r>
              <a:rPr lang="en-US" sz="2800" dirty="0" err="1">
                <a:solidFill>
                  <a:srgbClr val="FFFFFF"/>
                </a:solidFill>
              </a:rPr>
              <a:t>Donderdag</a:t>
            </a:r>
            <a:r>
              <a:rPr lang="en-US" sz="2800" dirty="0">
                <a:solidFill>
                  <a:srgbClr val="FFFFFF"/>
                </a:solidFill>
              </a:rPr>
              <a:t> van 9.00 </a:t>
            </a:r>
            <a:r>
              <a:rPr lang="en-US" sz="2800" dirty="0" err="1">
                <a:solidFill>
                  <a:srgbClr val="FFFFFF"/>
                </a:solidFill>
              </a:rPr>
              <a:t>uur</a:t>
            </a:r>
            <a:r>
              <a:rPr lang="en-US" sz="2800" dirty="0">
                <a:solidFill>
                  <a:srgbClr val="FFFFFF"/>
                </a:solidFill>
              </a:rPr>
              <a:t> tot 11:00 </a:t>
            </a:r>
            <a:r>
              <a:rPr lang="en-US" sz="2800" dirty="0" err="1">
                <a:solidFill>
                  <a:srgbClr val="FFFFFF"/>
                </a:solidFill>
              </a:rPr>
              <a:t>uur</a:t>
            </a:r>
            <a:r>
              <a:rPr lang="en-US" sz="2800" dirty="0">
                <a:solidFill>
                  <a:srgbClr val="FFFFFF"/>
                </a:solidFill>
              </a:rPr>
              <a:t> @ </a:t>
            </a:r>
            <a:r>
              <a:rPr lang="en-US" sz="2800" dirty="0" err="1">
                <a:solidFill>
                  <a:srgbClr val="FFFFFF"/>
                </a:solidFill>
              </a:rPr>
              <a:t>stadhuis</a:t>
            </a:r>
            <a:endParaRPr lang="en-US" sz="2800" dirty="0">
              <a:solidFill>
                <a:srgbClr val="FFFFFF"/>
              </a:solidFill>
            </a:endParaRPr>
          </a:p>
          <a:p>
            <a:pPr indent="-228600">
              <a:lnSpc>
                <a:spcPct val="90000"/>
              </a:lnSpc>
              <a:spcAft>
                <a:spcPts val="600"/>
              </a:spcAft>
              <a:buFont typeface="Arial" panose="020B0604020202020204" pitchFamily="34" charset="0"/>
              <a:buChar char="•"/>
            </a:pPr>
            <a:endParaRPr lang="en-US" sz="2000" dirty="0">
              <a:solidFill>
                <a:srgbClr val="FFFFFF"/>
              </a:solidFill>
            </a:endParaRPr>
          </a:p>
          <a:p>
            <a:pPr marL="285750" indent="-228600">
              <a:lnSpc>
                <a:spcPct val="90000"/>
              </a:lnSpc>
              <a:spcAft>
                <a:spcPts val="600"/>
              </a:spcAft>
              <a:buFont typeface="Arial" panose="020B0604020202020204" pitchFamily="34" charset="0"/>
              <a:buChar char="•"/>
            </a:pPr>
            <a:endParaRPr lang="en-US" sz="2000" dirty="0">
              <a:solidFill>
                <a:srgbClr val="FFFFFF"/>
              </a:solidFill>
            </a:endParaRPr>
          </a:p>
        </p:txBody>
      </p:sp>
      <p:sp>
        <p:nvSpPr>
          <p:cNvPr id="5" name="Tekstvak 4">
            <a:extLst>
              <a:ext uri="{FF2B5EF4-FFF2-40B4-BE49-F238E27FC236}">
                <a16:creationId xmlns:a16="http://schemas.microsoft.com/office/drawing/2014/main" id="{916240DC-C123-7EC6-B935-3D4C8FD244F9}"/>
              </a:ext>
            </a:extLst>
          </p:cNvPr>
          <p:cNvSpPr txBox="1"/>
          <p:nvPr/>
        </p:nvSpPr>
        <p:spPr>
          <a:xfrm>
            <a:off x="327547" y="6127132"/>
            <a:ext cx="7058306" cy="408025"/>
          </a:xfrm>
          <a:prstGeom prst="rect">
            <a:avLst/>
          </a:prstGeom>
          <a:solidFill>
            <a:srgbClr val="000000">
              <a:alpha val="50000"/>
            </a:srgbClr>
          </a:solidFill>
          <a:ln>
            <a:noFill/>
          </a:ln>
        </p:spPr>
        <p:txBody>
          <a:bodyPr wrap="square">
            <a:noAutofit/>
          </a:bodyPr>
          <a:lstStyle/>
          <a:p>
            <a:pPr>
              <a:spcAft>
                <a:spcPts val="600"/>
              </a:spcAft>
            </a:pPr>
            <a:r>
              <a:rPr lang="nl-NL" sz="1300">
                <a:solidFill>
                  <a:srgbClr val="FFFFFF"/>
                </a:solidFill>
              </a:rPr>
              <a:t>8. Aan de slag voor ontmoeting met opdrachtgevers. </a:t>
            </a:r>
          </a:p>
        </p:txBody>
      </p:sp>
    </p:spTree>
    <p:extLst>
      <p:ext uri="{BB962C8B-B14F-4D97-AF65-F5344CB8AC3E}">
        <p14:creationId xmlns:p14="http://schemas.microsoft.com/office/powerpoint/2010/main" val="1808714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3200" dirty="0">
                <a:solidFill>
                  <a:srgbClr val="B8A1FF"/>
                </a:solidFill>
                <a:latin typeface="Arial" panose="020B0604020202020204" pitchFamily="34" charset="0"/>
                <a:cs typeface="Arial" panose="020B0604020202020204" pitchFamily="34" charset="0"/>
              </a:rPr>
              <a:t>Aan de slag met je groep </a:t>
            </a:r>
            <a:r>
              <a:rPr lang="nl-NL" sz="3200" dirty="0">
                <a:solidFill>
                  <a:srgbClr val="B8A1FF"/>
                </a:solidFill>
                <a:latin typeface="Arial" panose="020B0604020202020204" pitchFamily="34" charset="0"/>
                <a:cs typeface="Arial" panose="020B0604020202020204" pitchFamily="34" charset="0"/>
                <a:sym typeface="Wingdings" panose="05000000000000000000" pitchFamily="2" charset="2"/>
              </a:rPr>
              <a:t> voorbereiden op donderdag</a:t>
            </a:r>
            <a:endParaRPr lang="nl-NL" sz="3200" dirty="0">
              <a:solidFill>
                <a:srgbClr val="B8A1FF"/>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D88B5EA9-95C9-4D48-8207-0F30D7A3575F}"/>
              </a:ext>
            </a:extLst>
          </p:cNvPr>
          <p:cNvSpPr txBox="1"/>
          <p:nvPr/>
        </p:nvSpPr>
        <p:spPr>
          <a:xfrm>
            <a:off x="752475" y="1719263"/>
            <a:ext cx="10382250"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Welke vragen roept de casus bij jullie op?</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Noteer deze en maak er vragen voor  morgen van (contact met de gemeente)</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Denk na over mensen en organisaties die een rol (kunnen) spelen</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Welke uitdagingen komen jullie tegen?</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Welke trends/ ontwikkelingen zien jullie rondom de casus?</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Ga alvast op zoek naar literatuur hierover</a:t>
            </a:r>
          </a:p>
          <a:p>
            <a:pPr marL="285750" indent="-285750">
              <a:buFont typeface="Arial" panose="020B0604020202020204" pitchFamily="34" charset="0"/>
              <a:buChar char="•"/>
            </a:pPr>
            <a:r>
              <a:rPr lang="nl-NL" sz="2000" dirty="0">
                <a:latin typeface="Arial"/>
                <a:cs typeface="Arial"/>
              </a:rPr>
              <a:t>En maak vandaag nog een samenwerkingsovereenkomst </a:t>
            </a:r>
            <a:r>
              <a:rPr lang="nl-NL" sz="2000" dirty="0">
                <a:latin typeface="Arial"/>
                <a:cs typeface="Arial"/>
                <a:sym typeface="Wingdings" panose="05000000000000000000" pitchFamily="2" charset="2"/>
              </a:rPr>
              <a:t></a:t>
            </a:r>
            <a:endParaRPr lang="nl-NL" sz="2000" dirty="0">
              <a:latin typeface="Arial"/>
              <a:cs typeface="Arial"/>
            </a:endParaRPr>
          </a:p>
          <a:p>
            <a:endParaRPr lang="nl-N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6" name="Graphic 5" descr="Pijlen in visgraatmotief met effen opvulling">
            <a:extLst>
              <a:ext uri="{FF2B5EF4-FFF2-40B4-BE49-F238E27FC236}">
                <a16:creationId xmlns:a16="http://schemas.microsoft.com/office/drawing/2014/main" id="{2D9DB865-E785-4B9F-A225-745E151CD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350" y="5281077"/>
            <a:ext cx="902970" cy="914400"/>
          </a:xfrm>
          <a:prstGeom prst="rect">
            <a:avLst/>
          </a:prstGeom>
        </p:spPr>
      </p:pic>
      <p:sp>
        <p:nvSpPr>
          <p:cNvPr id="7" name="Tekstvak 6">
            <a:extLst>
              <a:ext uri="{FF2B5EF4-FFF2-40B4-BE49-F238E27FC236}">
                <a16:creationId xmlns:a16="http://schemas.microsoft.com/office/drawing/2014/main" id="{53A69355-8482-4FAD-B3FF-32A7F102E5A2}"/>
              </a:ext>
            </a:extLst>
          </p:cNvPr>
          <p:cNvSpPr txBox="1"/>
          <p:nvPr/>
        </p:nvSpPr>
        <p:spPr>
          <a:xfrm>
            <a:off x="1798320" y="5404232"/>
            <a:ext cx="7874000" cy="830997"/>
          </a:xfrm>
          <a:prstGeom prst="rect">
            <a:avLst/>
          </a:prstGeom>
          <a:noFill/>
        </p:spPr>
        <p:txBody>
          <a:bodyPr wrap="square" rtlCol="0">
            <a:spAutoFit/>
          </a:bodyPr>
          <a:lstStyle/>
          <a:p>
            <a:r>
              <a:rPr lang="nl-NL" sz="2400" dirty="0">
                <a:solidFill>
                  <a:srgbClr val="B8A1FF"/>
                </a:solidFill>
                <a:latin typeface="Arial" panose="020B0604020202020204" pitchFamily="34" charset="0"/>
                <a:cs typeface="Arial" panose="020B0604020202020204" pitchFamily="34" charset="0"/>
              </a:rPr>
              <a:t>Donderdag zien we jullie om 8.50 bij het Stadhuis aan het Stadhuisplein! </a:t>
            </a:r>
          </a:p>
        </p:txBody>
      </p:sp>
      <p:sp>
        <p:nvSpPr>
          <p:cNvPr id="3" name="Tekstvak 2">
            <a:extLst>
              <a:ext uri="{FF2B5EF4-FFF2-40B4-BE49-F238E27FC236}">
                <a16:creationId xmlns:a16="http://schemas.microsoft.com/office/drawing/2014/main" id="{6B014366-B9A1-3D7F-EB1A-9669CC14EC61}"/>
              </a:ext>
            </a:extLst>
          </p:cNvPr>
          <p:cNvSpPr txBox="1"/>
          <p:nvPr/>
        </p:nvSpPr>
        <p:spPr>
          <a:xfrm>
            <a:off x="895350" y="6464300"/>
            <a:ext cx="6094070" cy="276999"/>
          </a:xfrm>
          <a:prstGeom prst="rect">
            <a:avLst/>
          </a:prstGeom>
          <a:noFill/>
        </p:spPr>
        <p:txBody>
          <a:bodyPr wrap="square">
            <a:spAutoFit/>
          </a:bodyPr>
          <a:lstStyle/>
          <a:p>
            <a:r>
              <a:rPr lang="nl-NL" sz="1200"/>
              <a:t>8. Aan de slag voor ontmoeting met opdrachtgevers. </a:t>
            </a:r>
          </a:p>
        </p:txBody>
      </p:sp>
    </p:spTree>
    <p:extLst>
      <p:ext uri="{BB962C8B-B14F-4D97-AF65-F5344CB8AC3E}">
        <p14:creationId xmlns:p14="http://schemas.microsoft.com/office/powerpoint/2010/main" val="1280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Stokfiguurfamilies die elkaars hand vasthouden">
            <a:extLst>
              <a:ext uri="{FF2B5EF4-FFF2-40B4-BE49-F238E27FC236}">
                <a16:creationId xmlns:a16="http://schemas.microsoft.com/office/drawing/2014/main" id="{20CF77B1-CE11-8A27-2CC1-7F90C579EAF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0323" b="5407"/>
          <a:stretch/>
        </p:blipFill>
        <p:spPr>
          <a:xfrm>
            <a:off x="20" y="1"/>
            <a:ext cx="12191980" cy="6857999"/>
          </a:xfrm>
          <a:prstGeom prst="rect">
            <a:avLst/>
          </a:prstGeom>
        </p:spPr>
      </p:pic>
      <p:sp>
        <p:nvSpPr>
          <p:cNvPr id="2" name="Titel 1">
            <a:extLst>
              <a:ext uri="{FF2B5EF4-FFF2-40B4-BE49-F238E27FC236}">
                <a16:creationId xmlns:a16="http://schemas.microsoft.com/office/drawing/2014/main" id="{B391F8C9-9592-7DA2-A6F4-3CA94AACBD32}"/>
              </a:ext>
            </a:extLst>
          </p:cNvPr>
          <p:cNvSpPr>
            <a:spLocks noGrp="1"/>
          </p:cNvSpPr>
          <p:nvPr>
            <p:ph type="ctrTitle"/>
          </p:nvPr>
        </p:nvSpPr>
        <p:spPr>
          <a:xfrm>
            <a:off x="1524000" y="1122362"/>
            <a:ext cx="9144000" cy="2900518"/>
          </a:xfrm>
        </p:spPr>
        <p:txBody>
          <a:bodyPr>
            <a:normAutofit/>
          </a:bodyPr>
          <a:lstStyle/>
          <a:p>
            <a:r>
              <a:rPr lang="nl-NL">
                <a:solidFill>
                  <a:srgbClr val="FFFFFF"/>
                </a:solidFill>
              </a:rPr>
              <a:t>Succes!</a:t>
            </a:r>
          </a:p>
        </p:txBody>
      </p:sp>
      <p:sp>
        <p:nvSpPr>
          <p:cNvPr id="3" name="Ondertitel 2">
            <a:extLst>
              <a:ext uri="{FF2B5EF4-FFF2-40B4-BE49-F238E27FC236}">
                <a16:creationId xmlns:a16="http://schemas.microsoft.com/office/drawing/2014/main" id="{B39A62B4-423C-49A7-2CC9-890B482A8B20}"/>
              </a:ext>
            </a:extLst>
          </p:cNvPr>
          <p:cNvSpPr>
            <a:spLocks noGrp="1"/>
          </p:cNvSpPr>
          <p:nvPr>
            <p:ph type="subTitle" idx="1"/>
          </p:nvPr>
        </p:nvSpPr>
        <p:spPr>
          <a:xfrm>
            <a:off x="1524000" y="4159404"/>
            <a:ext cx="9144000" cy="1098395"/>
          </a:xfrm>
        </p:spPr>
        <p:txBody>
          <a:bodyPr>
            <a:normAutofit/>
          </a:bodyPr>
          <a:lstStyle/>
          <a:p>
            <a:r>
              <a:rPr lang="nl-NL">
                <a:solidFill>
                  <a:srgbClr val="FFFFFF"/>
                </a:solidFill>
              </a:rPr>
              <a:t>Zoek met je groep een werkplek en bij vragen, kom bij ons langs! </a:t>
            </a:r>
          </a:p>
        </p:txBody>
      </p:sp>
    </p:spTree>
    <p:extLst>
      <p:ext uri="{BB962C8B-B14F-4D97-AF65-F5344CB8AC3E}">
        <p14:creationId xmlns:p14="http://schemas.microsoft.com/office/powerpoint/2010/main" val="22177531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E798F-768E-5A52-446B-862AA5BE6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0"/>
            <a:ext cx="662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E3B06BC-227F-EA19-9E9C-43CE045CB85A}"/>
              </a:ext>
            </a:extLst>
          </p:cNvPr>
          <p:cNvSpPr txBox="1"/>
          <p:nvPr/>
        </p:nvSpPr>
        <p:spPr>
          <a:xfrm>
            <a:off x="685801" y="635437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74127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2637C45-5E5D-9A16-06D7-8CA0FC457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03" b="796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6D69A5-CCA0-86BA-6758-23AF08BFEF0A}"/>
              </a:ext>
            </a:extLst>
          </p:cNvPr>
          <p:cNvSpPr>
            <a:spLocks noGrp="1"/>
          </p:cNvSpPr>
          <p:nvPr>
            <p:ph type="title"/>
          </p:nvPr>
        </p:nvSpPr>
        <p:spPr>
          <a:xfrm>
            <a:off x="7531610" y="242999"/>
            <a:ext cx="3822189" cy="876075"/>
          </a:xfrm>
        </p:spPr>
        <p:txBody>
          <a:bodyPr vert="horz" lIns="91440" tIns="45720" rIns="91440" bIns="45720" rtlCol="0" anchor="ctr">
            <a:normAutofit/>
          </a:bodyPr>
          <a:lstStyle/>
          <a:p>
            <a:r>
              <a:rPr lang="en-US" sz="4000" err="1"/>
              <a:t>Leefbaarheid</a:t>
            </a:r>
            <a:r>
              <a:rPr lang="en-US" sz="4000"/>
              <a:t> </a:t>
            </a:r>
          </a:p>
        </p:txBody>
      </p:sp>
      <p:sp>
        <p:nvSpPr>
          <p:cNvPr id="4" name="Tekstvak 3">
            <a:extLst>
              <a:ext uri="{FF2B5EF4-FFF2-40B4-BE49-F238E27FC236}">
                <a16:creationId xmlns:a16="http://schemas.microsoft.com/office/drawing/2014/main" id="{70A4B21D-D9AF-BD3B-7CEE-CDB87EF6A98B}"/>
              </a:ext>
            </a:extLst>
          </p:cNvPr>
          <p:cNvSpPr txBox="1"/>
          <p:nvPr/>
        </p:nvSpPr>
        <p:spPr>
          <a:xfrm>
            <a:off x="7532671" y="1119074"/>
            <a:ext cx="4215633" cy="3742762"/>
          </a:xfrm>
          <a:prstGeom prst="rect">
            <a:avLst/>
          </a:prstGeom>
        </p:spPr>
        <p:txBody>
          <a:bodyPr vert="horz" lIns="91440" tIns="45720" rIns="91440" bIns="45720" rtlCol="0">
            <a:noAutofit/>
          </a:bodyPr>
          <a:lstStyle/>
          <a:p>
            <a:pPr>
              <a:lnSpc>
                <a:spcPct val="90000"/>
              </a:lnSpc>
              <a:spcAft>
                <a:spcPts val="600"/>
              </a:spcAft>
            </a:pPr>
            <a:r>
              <a:rPr lang="nl-NL" b="0" i="0">
                <a:effectLst/>
              </a:rPr>
              <a:t>Leefbaarheid geeft aan hoe goed onze omgeving aansluit bij onze wensen en eisen. Die zijn voor iedereen verschillend. Sommige mensen houden van stilte, terwijl anderen juist genieten van de bruisende stad. De een wil graag een park of bos dichtbij, anderen hebben liever een supermarkt op een steenworp afstand.</a:t>
            </a:r>
          </a:p>
          <a:p>
            <a:pPr>
              <a:lnSpc>
                <a:spcPct val="90000"/>
              </a:lnSpc>
              <a:spcAft>
                <a:spcPts val="600"/>
              </a:spcAft>
            </a:pPr>
            <a:endParaRPr lang="nl-NL" b="0" i="0">
              <a:effectLst/>
            </a:endParaRPr>
          </a:p>
          <a:p>
            <a:pPr>
              <a:lnSpc>
                <a:spcPct val="90000"/>
              </a:lnSpc>
              <a:spcAft>
                <a:spcPts val="600"/>
              </a:spcAft>
            </a:pPr>
            <a:r>
              <a:rPr lang="nl-NL" b="0" i="0">
                <a:effectLst/>
              </a:rPr>
              <a:t>Voor de leefbaarheid in een buurt spelen verschillende onderdelen een rol.  De fysieke omgeving, dat is de omgeving die je voelt, ziet en ruikt. Hoe schoon is jouw buurt? Is er veel verkeersoverlast? Is er genoeg groen? Ook  is de sociale omgeving belangrijk. Wie wonen er in jouw buurt en hoe voel je je daarbij? Kun je een praatje maken met iemand als je daar behoefte aan hebt? Verder doet veiligheid ertoe. Hoe veilig voel je je in jouw buurt? Kunnen jouw kinderen veilig op straat spelen?</a:t>
            </a:r>
          </a:p>
        </p:txBody>
      </p:sp>
      <p:sp>
        <p:nvSpPr>
          <p:cNvPr id="3" name="Tekstvak 2">
            <a:extLst>
              <a:ext uri="{FF2B5EF4-FFF2-40B4-BE49-F238E27FC236}">
                <a16:creationId xmlns:a16="http://schemas.microsoft.com/office/drawing/2014/main" id="{CEF3E71D-7B7D-EC1D-967D-B8FE4909D9B8}"/>
              </a:ext>
            </a:extLst>
          </p:cNvPr>
          <p:cNvSpPr txBox="1"/>
          <p:nvPr/>
        </p:nvSpPr>
        <p:spPr>
          <a:xfrm>
            <a:off x="8116748" y="6580991"/>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45610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58C812E-AF83-EC17-7136-E23B4A25C99E}"/>
              </a:ext>
            </a:extLst>
          </p:cNvPr>
          <p:cNvPicPr>
            <a:picLocks noChangeAspect="1"/>
          </p:cNvPicPr>
          <p:nvPr/>
        </p:nvPicPr>
        <p:blipFill rotWithShape="1">
          <a:blip r:embed="rId3"/>
          <a:srcRect r="34874" b="13249"/>
          <a:stretch/>
        </p:blipFill>
        <p:spPr>
          <a:xfrm>
            <a:off x="8119194" y="3719180"/>
            <a:ext cx="3571235" cy="2675823"/>
          </a:xfrm>
          <a:prstGeom prst="rect">
            <a:avLst/>
          </a:prstGeom>
        </p:spPr>
      </p:pic>
      <p:sp>
        <p:nvSpPr>
          <p:cNvPr id="2" name="Titel 1">
            <a:extLst>
              <a:ext uri="{FF2B5EF4-FFF2-40B4-BE49-F238E27FC236}">
                <a16:creationId xmlns:a16="http://schemas.microsoft.com/office/drawing/2014/main" id="{EC30D386-CAD2-2932-F940-56D58099DAE1}"/>
              </a:ext>
            </a:extLst>
          </p:cNvPr>
          <p:cNvSpPr>
            <a:spLocks noGrp="1"/>
          </p:cNvSpPr>
          <p:nvPr>
            <p:ph type="title"/>
          </p:nvPr>
        </p:nvSpPr>
        <p:spPr>
          <a:xfrm>
            <a:off x="838200" y="168356"/>
            <a:ext cx="10515600" cy="1325563"/>
          </a:xfrm>
        </p:spPr>
        <p:txBody>
          <a:bodyPr/>
          <a:lstStyle/>
          <a:p>
            <a:r>
              <a:rPr lang="nl-NL"/>
              <a:t>Verschillende aspecten van de leefbaarheid</a:t>
            </a:r>
          </a:p>
        </p:txBody>
      </p:sp>
      <p:sp>
        <p:nvSpPr>
          <p:cNvPr id="4" name="Tekstvak 3">
            <a:extLst>
              <a:ext uri="{FF2B5EF4-FFF2-40B4-BE49-F238E27FC236}">
                <a16:creationId xmlns:a16="http://schemas.microsoft.com/office/drawing/2014/main" id="{45AD0686-76FB-EF38-A967-287966C8D012}"/>
              </a:ext>
            </a:extLst>
          </p:cNvPr>
          <p:cNvSpPr txBox="1"/>
          <p:nvPr/>
        </p:nvSpPr>
        <p:spPr>
          <a:xfrm>
            <a:off x="838200" y="1113332"/>
            <a:ext cx="10157749" cy="1692771"/>
          </a:xfrm>
          <a:prstGeom prst="rect">
            <a:avLst/>
          </a:prstGeom>
          <a:noFill/>
        </p:spPr>
        <p:txBody>
          <a:bodyPr wrap="square">
            <a:spAutoFit/>
          </a:bodyPr>
          <a:lstStyle/>
          <a:p>
            <a:r>
              <a:rPr lang="nl-NL" sz="2400" b="1" err="1">
                <a:solidFill>
                  <a:srgbClr val="B8A1FF"/>
                </a:solidFill>
              </a:rPr>
              <a:t>Leefbaarometer</a:t>
            </a:r>
            <a:endParaRPr lang="nl-NL" sz="2400" b="1">
              <a:solidFill>
                <a:srgbClr val="B8A1FF"/>
              </a:solidFill>
            </a:endParaRPr>
          </a:p>
          <a:p>
            <a:endParaRPr lang="nl-NL" sz="2000" b="1"/>
          </a:p>
          <a:p>
            <a:r>
              <a:rPr lang="nl-NL" sz="2000"/>
              <a:t>Hoe de leefbaarheid in een buurt wordt ervaren is subjectief. Iedereen heeft zijn eigen kijk op de leefbaarheid in de buurt. De </a:t>
            </a:r>
            <a:r>
              <a:rPr lang="nl-NL" sz="2000" err="1"/>
              <a:t>Leefbaarometer</a:t>
            </a:r>
            <a:r>
              <a:rPr lang="nl-NL" sz="2000"/>
              <a:t> is een tool om de leefbaarheid in een meetbare waarde om te zetten.</a:t>
            </a:r>
          </a:p>
        </p:txBody>
      </p:sp>
      <p:sp>
        <p:nvSpPr>
          <p:cNvPr id="6" name="Tekstvak 5">
            <a:extLst>
              <a:ext uri="{FF2B5EF4-FFF2-40B4-BE49-F238E27FC236}">
                <a16:creationId xmlns:a16="http://schemas.microsoft.com/office/drawing/2014/main" id="{96E04C08-F7BE-4C85-2601-11DFCA735089}"/>
              </a:ext>
            </a:extLst>
          </p:cNvPr>
          <p:cNvSpPr txBox="1"/>
          <p:nvPr/>
        </p:nvSpPr>
        <p:spPr>
          <a:xfrm>
            <a:off x="838200" y="2806103"/>
            <a:ext cx="7183056" cy="3785652"/>
          </a:xfrm>
          <a:prstGeom prst="rect">
            <a:avLst/>
          </a:prstGeom>
          <a:noFill/>
        </p:spPr>
        <p:txBody>
          <a:bodyPr wrap="square">
            <a:spAutoFit/>
          </a:bodyPr>
          <a:lstStyle/>
          <a:p>
            <a:r>
              <a:rPr lang="nl-NL" sz="2000"/>
              <a:t>De </a:t>
            </a:r>
            <a:r>
              <a:rPr lang="nl-NL" sz="2000" err="1"/>
              <a:t>Leefbaarometer</a:t>
            </a:r>
            <a:r>
              <a:rPr lang="nl-NL" sz="2000"/>
              <a:t> geeft informatie over de leefbaarheid in alle buurten en wijken, aan de hand van 100 meetpunten (indicatoren) en vijf dimensies. De vijf dimensies zijn:</a:t>
            </a:r>
          </a:p>
          <a:p>
            <a:endParaRPr lang="nl-NL" sz="2000"/>
          </a:p>
          <a:p>
            <a:pPr marL="457200" indent="-457200">
              <a:buFont typeface="+mj-lt"/>
              <a:buAutoNum type="arabicPeriod"/>
            </a:pPr>
            <a:r>
              <a:rPr lang="nl-NL" sz="2000"/>
              <a:t>Woningvoorraad</a:t>
            </a:r>
          </a:p>
          <a:p>
            <a:pPr marL="457200" indent="-457200">
              <a:buFont typeface="+mj-lt"/>
              <a:buAutoNum type="arabicPeriod"/>
            </a:pPr>
            <a:r>
              <a:rPr lang="nl-NL" sz="2000"/>
              <a:t>Fysieke omgeving</a:t>
            </a:r>
          </a:p>
          <a:p>
            <a:pPr marL="457200" indent="-457200">
              <a:buFont typeface="+mj-lt"/>
              <a:buAutoNum type="arabicPeriod"/>
            </a:pPr>
            <a:r>
              <a:rPr lang="nl-NL" sz="2000"/>
              <a:t>Voorzieningen</a:t>
            </a:r>
          </a:p>
          <a:p>
            <a:pPr marL="457200" indent="-457200">
              <a:buFont typeface="+mj-lt"/>
              <a:buAutoNum type="arabicPeriod"/>
            </a:pPr>
            <a:r>
              <a:rPr lang="nl-NL" sz="2000"/>
              <a:t>Sociale samenhang</a:t>
            </a:r>
          </a:p>
          <a:p>
            <a:pPr marL="457200" indent="-457200">
              <a:buFont typeface="+mj-lt"/>
              <a:buAutoNum type="arabicPeriod"/>
            </a:pPr>
            <a:r>
              <a:rPr lang="nl-NL" sz="2000"/>
              <a:t>Overlast en onveiligheid</a:t>
            </a:r>
          </a:p>
          <a:p>
            <a:endParaRPr lang="nl-NL" sz="2000"/>
          </a:p>
          <a:p>
            <a:r>
              <a:rPr lang="nl-NL" sz="2000"/>
              <a:t>Met deze informatie worden de ontwikkelingen en de achtergronden van de buurt in kaart gebracht.</a:t>
            </a:r>
          </a:p>
        </p:txBody>
      </p:sp>
      <p:sp>
        <p:nvSpPr>
          <p:cNvPr id="3" name="Tekstvak 2">
            <a:extLst>
              <a:ext uri="{FF2B5EF4-FFF2-40B4-BE49-F238E27FC236}">
                <a16:creationId xmlns:a16="http://schemas.microsoft.com/office/drawing/2014/main" id="{D215B9D8-98C5-145A-B80D-BA4512A51D47}"/>
              </a:ext>
            </a:extLst>
          </p:cNvPr>
          <p:cNvSpPr txBox="1"/>
          <p:nvPr/>
        </p:nvSpPr>
        <p:spPr>
          <a:xfrm>
            <a:off x="367498" y="6551144"/>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40715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Weergave vanuit een hoge hoek van gebouwen in een stad">
            <a:extLst>
              <a:ext uri="{FF2B5EF4-FFF2-40B4-BE49-F238E27FC236}">
                <a16:creationId xmlns:a16="http://schemas.microsoft.com/office/drawing/2014/main" id="{66A09665-A63D-B34B-A336-333594289097}"/>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E3E512-80C1-7CCE-42D4-790764EA767B}"/>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800"/>
              <a:t>Vaag? </a:t>
            </a:r>
            <a:br>
              <a:rPr lang="en-US" sz="4800"/>
            </a:br>
            <a:r>
              <a:rPr lang="en-US" sz="4800"/>
              <a:t>Een paar voorbeelden dan! </a:t>
            </a:r>
          </a:p>
        </p:txBody>
      </p:sp>
      <p:sp>
        <p:nvSpPr>
          <p:cNvPr id="7" name="Tekstvak 6">
            <a:extLst>
              <a:ext uri="{FF2B5EF4-FFF2-40B4-BE49-F238E27FC236}">
                <a16:creationId xmlns:a16="http://schemas.microsoft.com/office/drawing/2014/main" id="{5B66376E-64D1-2B94-3417-F09D5072A775}"/>
              </a:ext>
            </a:extLst>
          </p:cNvPr>
          <p:cNvSpPr txBox="1"/>
          <p:nvPr/>
        </p:nvSpPr>
        <p:spPr>
          <a:xfrm>
            <a:off x="8334132" y="637752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37348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6AC2C9E4-4608-4BDD-A426-F8B3FF5F6495}"/>
              </a:ext>
            </a:extLst>
          </p:cNvPr>
          <p:cNvPicPr>
            <a:picLocks noChangeAspect="1"/>
          </p:cNvPicPr>
          <p:nvPr/>
        </p:nvPicPr>
        <p:blipFill rotWithShape="1">
          <a:blip r:embed="rId2"/>
          <a:srcRect t="3319" r="1" b="21350"/>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02FA6345-8E5F-8857-5010-AFC2F08E57AB}"/>
              </a:ext>
            </a:extLst>
          </p:cNvPr>
          <p:cNvSpPr txBox="1"/>
          <p:nvPr/>
        </p:nvSpPr>
        <p:spPr>
          <a:xfrm>
            <a:off x="456236" y="36577"/>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err="1">
                <a:latin typeface="+mj-lt"/>
                <a:ea typeface="+mj-ea"/>
                <a:cs typeface="+mj-cs"/>
              </a:rPr>
              <a:t>Versterken</a:t>
            </a:r>
            <a:r>
              <a:rPr lang="en-US" sz="4000">
                <a:latin typeface="+mj-lt"/>
                <a:ea typeface="+mj-ea"/>
                <a:cs typeface="+mj-cs"/>
              </a:rPr>
              <a:t> van de </a:t>
            </a:r>
            <a:r>
              <a:rPr lang="en-US" sz="4000" err="1">
                <a:latin typeface="+mj-lt"/>
                <a:ea typeface="+mj-ea"/>
                <a:cs typeface="+mj-cs"/>
              </a:rPr>
              <a:t>leefomgeving</a:t>
            </a:r>
            <a:r>
              <a:rPr lang="en-US" sz="4000">
                <a:latin typeface="+mj-lt"/>
                <a:ea typeface="+mj-ea"/>
                <a:cs typeface="+mj-cs"/>
              </a:rPr>
              <a:t>? </a:t>
            </a:r>
          </a:p>
        </p:txBody>
      </p:sp>
      <p:sp>
        <p:nvSpPr>
          <p:cNvPr id="3" name="Tekstvak 2">
            <a:extLst>
              <a:ext uri="{FF2B5EF4-FFF2-40B4-BE49-F238E27FC236}">
                <a16:creationId xmlns:a16="http://schemas.microsoft.com/office/drawing/2014/main" id="{8DB520F3-A045-378D-E8F5-895D92BDB564}"/>
              </a:ext>
            </a:extLst>
          </p:cNvPr>
          <p:cNvSpPr txBox="1"/>
          <p:nvPr/>
        </p:nvSpPr>
        <p:spPr>
          <a:xfrm>
            <a:off x="416029" y="1797593"/>
            <a:ext cx="3970776" cy="4753677"/>
          </a:xfrm>
          <a:prstGeom prst="rect">
            <a:avLst/>
          </a:prstGeom>
        </p:spPr>
        <p:txBody>
          <a:bodyPr vert="horz" lIns="91440" tIns="45720" rIns="91440" bIns="45720" rtlCol="0">
            <a:normAutofit fontScale="92500" lnSpcReduction="10000"/>
          </a:bodyPr>
          <a:lstStyle/>
          <a:p>
            <a:pPr>
              <a:lnSpc>
                <a:spcPct val="90000"/>
              </a:lnSpc>
              <a:spcAft>
                <a:spcPts val="600"/>
              </a:spcAft>
            </a:pPr>
            <a:r>
              <a:rPr lang="nl-NL" sz="1600" b="1" i="0">
                <a:effectLst/>
              </a:rPr>
              <a:t>De manier waarop de buurt is ingericht kan mensen stimuleren om te bewegen. </a:t>
            </a:r>
            <a:endParaRPr lang="nl-NL" sz="1600" b="1"/>
          </a:p>
          <a:p>
            <a:pPr>
              <a:lnSpc>
                <a:spcPct val="90000"/>
              </a:lnSpc>
              <a:spcAft>
                <a:spcPts val="600"/>
              </a:spcAft>
            </a:pPr>
            <a:r>
              <a:rPr lang="nl-NL" sz="1600" b="0" i="0">
                <a:effectLst/>
              </a:rPr>
              <a:t>Met supermarkten in de wijk, in plaats van aan de rand van de stad, ga je sneller lopend of fietsend boodschappen doen. Beleid over verkeer en parkeren kunnen het gebruik van de auto ontmoedigen. Verlichting langs fietsroutes zorgt ervoor dat je ook 's avonds vaker de fiets neemt.</a:t>
            </a:r>
          </a:p>
          <a:p>
            <a:pPr>
              <a:lnSpc>
                <a:spcPct val="90000"/>
              </a:lnSpc>
              <a:spcAft>
                <a:spcPts val="600"/>
              </a:spcAft>
            </a:pPr>
            <a:r>
              <a:rPr lang="nl-NL" sz="1600" b="0" i="0">
                <a:effectLst/>
              </a:rPr>
              <a:t>Beleidsmakers noemen dit een </a:t>
            </a:r>
            <a:r>
              <a:rPr lang="nl-NL" sz="1600" b="0" i="0" u="sng">
                <a:effectLst/>
              </a:rPr>
              <a:t>beweegvriendelijke omgeving</a:t>
            </a:r>
            <a:r>
              <a:rPr lang="nl-NL" sz="1600" b="0" i="0">
                <a:effectLst/>
              </a:rPr>
              <a:t>. Zo'n </a:t>
            </a:r>
            <a:r>
              <a:rPr lang="nl-NL" sz="1600" b="0" i="0" u="sng">
                <a:effectLst/>
              </a:rPr>
              <a:t>beweegvriendelijke omgeving</a:t>
            </a:r>
            <a:r>
              <a:rPr lang="nl-NL" sz="1600" u="sng"/>
              <a:t> </a:t>
            </a:r>
            <a:r>
              <a:rPr lang="nl-NL" sz="1600" b="0" i="0">
                <a:effectLst/>
              </a:rPr>
              <a:t>heeft nog meer voordelen. Het verbetert de sociale samenhang, werkt positief op de prestaties op werk of school, het versterkt de identiteit van de buurt en het vergroot de bijdrage van bewoners.</a:t>
            </a:r>
          </a:p>
          <a:p>
            <a:pPr>
              <a:lnSpc>
                <a:spcPct val="90000"/>
              </a:lnSpc>
              <a:spcAft>
                <a:spcPts val="600"/>
              </a:spcAft>
            </a:pPr>
            <a:r>
              <a:rPr lang="nl-NL" sz="1600" b="0" i="0">
                <a:effectLst/>
              </a:rPr>
              <a:t>Een mooie stoep, leuk pleintje of fijn fietspad nodigt uit om naar buiten te gaan en minder de auto te pakken. Als mensen vaker hun tijd doorbrengen, komen ze elkaar ook vaker tegen. Buurtbewoners maken zo sneller contact met elkaar en dit versterkt het 'buurtgevoel'.  Een beweegvriendelijke omgeving draagt dus ook bij aan een gezellige buurt.</a:t>
            </a:r>
          </a:p>
        </p:txBody>
      </p:sp>
      <p:sp>
        <p:nvSpPr>
          <p:cNvPr id="2" name="Tekstvak 1">
            <a:extLst>
              <a:ext uri="{FF2B5EF4-FFF2-40B4-BE49-F238E27FC236}">
                <a16:creationId xmlns:a16="http://schemas.microsoft.com/office/drawing/2014/main" id="{235267CA-40E0-E02B-1DEB-1B8E0B691CF4}"/>
              </a:ext>
            </a:extLst>
          </p:cNvPr>
          <p:cNvSpPr txBox="1"/>
          <p:nvPr/>
        </p:nvSpPr>
        <p:spPr>
          <a:xfrm>
            <a:off x="456236" y="6544424"/>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44411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193E6785-C4D9-D93B-E457-0D7385119C45}"/>
              </a:ext>
            </a:extLst>
          </p:cNvPr>
          <p:cNvSpPr txBox="1">
            <a:spLocks noGrp="1"/>
          </p:cNvSpPr>
          <p:nvPr>
            <p:ph type="title"/>
          </p:nvPr>
        </p:nvSpPr>
        <p:spPr>
          <a:xfrm>
            <a:off x="488950" y="307251"/>
            <a:ext cx="5251316" cy="1807305"/>
          </a:xfrm>
          <a:prstGeom prst="rect">
            <a:avLst/>
          </a:prstGeom>
        </p:spPr>
        <p:txBody>
          <a:bodyPr vert="horz" lIns="91440" tIns="45720" rIns="91440" bIns="45720" rtlCol="0" anchor="ctr">
            <a:normAutofit/>
          </a:bodyPr>
          <a:lstStyle/>
          <a:p>
            <a:r>
              <a:rPr lang="nl-NL"/>
              <a:t>Versterken van de leefomgeving? </a:t>
            </a:r>
          </a:p>
        </p:txBody>
      </p:sp>
      <p:sp>
        <p:nvSpPr>
          <p:cNvPr id="4" name="Tekstvak 3">
            <a:extLst>
              <a:ext uri="{FF2B5EF4-FFF2-40B4-BE49-F238E27FC236}">
                <a16:creationId xmlns:a16="http://schemas.microsoft.com/office/drawing/2014/main" id="{9F9CA560-1703-0E66-1531-B6393FBF76D9}"/>
              </a:ext>
            </a:extLst>
          </p:cNvPr>
          <p:cNvSpPr txBox="1"/>
          <p:nvPr/>
        </p:nvSpPr>
        <p:spPr>
          <a:xfrm>
            <a:off x="453188" y="1916608"/>
            <a:ext cx="5509597" cy="4211142"/>
          </a:xfrm>
          <a:prstGeom prst="rect">
            <a:avLst/>
          </a:prstGeom>
        </p:spPr>
        <p:txBody>
          <a:bodyPr vert="horz" lIns="91440" tIns="45720" rIns="91440" bIns="45720" rtlCol="0">
            <a:normAutofit fontScale="92500" lnSpcReduction="10000"/>
          </a:bodyPr>
          <a:lstStyle/>
          <a:p>
            <a:pPr>
              <a:lnSpc>
                <a:spcPct val="90000"/>
              </a:lnSpc>
              <a:spcAft>
                <a:spcPts val="600"/>
              </a:spcAft>
            </a:pPr>
            <a:r>
              <a:rPr lang="nl-NL" b="0" i="0">
                <a:effectLst/>
              </a:rPr>
              <a:t>Als je een wandeling maakt in je buurt, valt het je misschien op dat er veel zwerfafval op straat ligt. Misschien zie je het niet meteen, maar als je erop let, valt het vast op. Waarschijnlijk zie je ergens wel een sigarettenpeuk (meest gevonden voorwerp) liggen of iets van plastic (meest gevonden materiaal, 71 %). Dit blijkt uit de laatste cijfers van de </a:t>
            </a:r>
            <a:r>
              <a:rPr lang="nl-NL" b="0" i="0" u="sng">
                <a:effectLst/>
              </a:rPr>
              <a:t>World Cleanup Day</a:t>
            </a:r>
            <a:r>
              <a:rPr lang="nl-NL" b="0" i="0">
                <a:effectLst/>
              </a:rPr>
              <a:t>. Op de tweede en derde plek staan papier (14 %) en blik (12 %).</a:t>
            </a:r>
          </a:p>
          <a:p>
            <a:pPr indent="-228600">
              <a:lnSpc>
                <a:spcPct val="90000"/>
              </a:lnSpc>
              <a:spcAft>
                <a:spcPts val="600"/>
              </a:spcAft>
              <a:buFont typeface="Arial" panose="020B0604020202020204" pitchFamily="34" charset="0"/>
              <a:buChar char="•"/>
            </a:pPr>
            <a:endParaRPr lang="nl-NL" b="0" i="0">
              <a:effectLst/>
            </a:endParaRPr>
          </a:p>
          <a:p>
            <a:pPr>
              <a:lnSpc>
                <a:spcPct val="90000"/>
              </a:lnSpc>
              <a:spcAft>
                <a:spcPts val="600"/>
              </a:spcAft>
            </a:pPr>
            <a:r>
              <a:rPr lang="nl-NL" b="0" i="0">
                <a:effectLst/>
              </a:rPr>
              <a:t>De hoeveelheid zwerfafval heeft vaak een relatie met andere zaken zoals hoeveelheid graffiti en mate van veiligheid, maar ook op ons handelen. Als er ergens al veel troep ligt, dan is de drempel lager om er bijvoorbeeld nog een blikje bij te gooien.</a:t>
            </a:r>
          </a:p>
          <a:p>
            <a:pPr indent="-228600">
              <a:lnSpc>
                <a:spcPct val="90000"/>
              </a:lnSpc>
              <a:spcAft>
                <a:spcPts val="600"/>
              </a:spcAft>
              <a:buFont typeface="Arial" panose="020B0604020202020204" pitchFamily="34" charset="0"/>
              <a:buChar char="•"/>
            </a:pPr>
            <a:endParaRPr lang="nl-NL" b="0" i="0">
              <a:effectLst/>
            </a:endParaRPr>
          </a:p>
          <a:p>
            <a:pPr>
              <a:lnSpc>
                <a:spcPct val="90000"/>
              </a:lnSpc>
              <a:spcAft>
                <a:spcPts val="600"/>
              </a:spcAft>
            </a:pPr>
            <a:r>
              <a:rPr lang="nl-NL" b="0" i="0">
                <a:effectLst/>
              </a:rPr>
              <a:t>Mensen vinden het belangrijk dat de buurt schoon is. Zwerfafval staat niet voor niets op de </a:t>
            </a:r>
            <a:r>
              <a:rPr lang="nl-NL" b="0" i="0" u="sng">
                <a:effectLst/>
              </a:rPr>
              <a:t>2e plaats</a:t>
            </a:r>
            <a:r>
              <a:rPr lang="nl-NL" b="0" i="0">
                <a:effectLst/>
              </a:rPr>
              <a:t> als het gaat om verbeterwensen in de buurt.</a:t>
            </a:r>
          </a:p>
        </p:txBody>
      </p:sp>
      <p:pic>
        <p:nvPicPr>
          <p:cNvPr id="8" name="Afbeelding 7">
            <a:extLst>
              <a:ext uri="{FF2B5EF4-FFF2-40B4-BE49-F238E27FC236}">
                <a16:creationId xmlns:a16="http://schemas.microsoft.com/office/drawing/2014/main" id="{721CBF10-567F-0461-CB12-B9E22965103C}"/>
              </a:ext>
            </a:extLst>
          </p:cNvPr>
          <p:cNvPicPr>
            <a:picLocks noChangeAspect="1"/>
          </p:cNvPicPr>
          <p:nvPr/>
        </p:nvPicPr>
        <p:blipFill rotWithShape="1">
          <a:blip r:embed="rId3"/>
          <a:srcRect l="14756" r="525"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kstvak 6">
            <a:extLst>
              <a:ext uri="{FF2B5EF4-FFF2-40B4-BE49-F238E27FC236}">
                <a16:creationId xmlns:a16="http://schemas.microsoft.com/office/drawing/2014/main" id="{71369673-2D64-25F3-9CB2-1F3F709C7E86}"/>
              </a:ext>
            </a:extLst>
          </p:cNvPr>
          <p:cNvSpPr txBox="1"/>
          <p:nvPr/>
        </p:nvSpPr>
        <p:spPr>
          <a:xfrm>
            <a:off x="488950" y="6123543"/>
            <a:ext cx="7289156" cy="369332"/>
          </a:xfrm>
          <a:prstGeom prst="rect">
            <a:avLst/>
          </a:prstGeom>
          <a:noFill/>
        </p:spPr>
        <p:txBody>
          <a:bodyPr wrap="square">
            <a:spAutoFit/>
          </a:bodyPr>
          <a:lstStyle/>
          <a:p>
            <a:pPr>
              <a:spcAft>
                <a:spcPts val="600"/>
              </a:spcAft>
            </a:pPr>
            <a:r>
              <a:rPr lang="nl-NL">
                <a:hlinkClick r:id="rId4"/>
              </a:rPr>
              <a:t>Bron: https://www.atlasleefomgeving.nl/thema/prettig-wonen/leefbaarheid</a:t>
            </a:r>
            <a:r>
              <a:rPr lang="nl-NL"/>
              <a:t> </a:t>
            </a:r>
          </a:p>
        </p:txBody>
      </p:sp>
      <p:sp>
        <p:nvSpPr>
          <p:cNvPr id="2" name="Tekstvak 1">
            <a:extLst>
              <a:ext uri="{FF2B5EF4-FFF2-40B4-BE49-F238E27FC236}">
                <a16:creationId xmlns:a16="http://schemas.microsoft.com/office/drawing/2014/main" id="{6E9B2F0E-B11C-3734-1263-02F720C312CB}"/>
              </a:ext>
            </a:extLst>
          </p:cNvPr>
          <p:cNvSpPr txBox="1"/>
          <p:nvPr/>
        </p:nvSpPr>
        <p:spPr>
          <a:xfrm>
            <a:off x="485902" y="649287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7475052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7c63a5-6c7f-42bb-9d17-0feff5816463">
      <Terms xmlns="http://schemas.microsoft.com/office/infopath/2007/PartnerControls"/>
    </lcf76f155ced4ddcb4097134ff3c332f>
    <TaxCatchAll xmlns="c20cf8ba-b598-4d03-85bf-01d90a2844a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2" ma:contentTypeDescription="Een nieuw document maken." ma:contentTypeScope="" ma:versionID="9e02e3fd25824fd9daf9b55831530f5c">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f0a31d64886d562bfcdb13910e69c393"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2.xml><?xml version="1.0" encoding="utf-8"?>
<ds:datastoreItem xmlns:ds="http://schemas.openxmlformats.org/officeDocument/2006/customXml" ds:itemID="{4F4FF143-0ABB-4CFF-A5DD-2BA0E6EC9068}">
  <ds:schemaRefs>
    <ds:schemaRef ds:uri="2c4f0c93-2979-4f27-aab2-70de95932352"/>
    <ds:schemaRef ds:uri="c6f82ce1-f6df-49a5-8b49-cf8409a27aa4"/>
    <ds:schemaRef ds:uri="http://schemas.microsoft.com/office/2006/metadata/properties"/>
    <ds:schemaRef ds:uri="http://schemas.microsoft.com/office/infopath/2007/PartnerControls"/>
    <ds:schemaRef ds:uri="c67c63a5-6c7f-42bb-9d17-0feff5816463"/>
    <ds:schemaRef ds:uri="c20cf8ba-b598-4d03-85bf-01d90a2844ae"/>
  </ds:schemaRefs>
</ds:datastoreItem>
</file>

<file path=customXml/itemProps3.xml><?xml version="1.0" encoding="utf-8"?>
<ds:datastoreItem xmlns:ds="http://schemas.openxmlformats.org/officeDocument/2006/customXml" ds:itemID="{2AF5A579-1584-402C-9258-2D3EF84852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TotalTime>
  <Words>2785</Words>
  <Application>Microsoft Office PowerPoint</Application>
  <PresentationFormat>Breedbeeld</PresentationFormat>
  <Paragraphs>290</Paragraphs>
  <Slides>38</Slides>
  <Notes>10</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38</vt:i4>
      </vt:variant>
    </vt:vector>
  </HeadingPairs>
  <TitlesOfParts>
    <vt:vector size="45" baseType="lpstr">
      <vt:lpstr>Arial</vt:lpstr>
      <vt:lpstr>Calibri</vt:lpstr>
      <vt:lpstr>Calibri Light</vt:lpstr>
      <vt:lpstr>Segoe UI</vt:lpstr>
      <vt:lpstr>Times New Roman</vt:lpstr>
      <vt:lpstr>Wingdings</vt:lpstr>
      <vt:lpstr>Kantoorthema</vt:lpstr>
      <vt:lpstr>IBS De leefbare stad</vt:lpstr>
      <vt:lpstr>Opbouw presentatie</vt:lpstr>
      <vt:lpstr>Wat verstaan jullie onder een ‘leefbare stad’?</vt:lpstr>
      <vt:lpstr>PowerPoint-presentatie</vt:lpstr>
      <vt:lpstr>Leefbaarheid </vt:lpstr>
      <vt:lpstr>Verschillende aspecten van de leefbaarheid</vt:lpstr>
      <vt:lpstr>Vaag?  Een paar voorbeelden dan! </vt:lpstr>
      <vt:lpstr>PowerPoint-presentatie</vt:lpstr>
      <vt:lpstr>Versterken van de leefomgeving? </vt:lpstr>
      <vt:lpstr>Nationaal programma Leefbaarheid en veiligheid </vt:lpstr>
      <vt:lpstr>PowerPoint-presentatie</vt:lpstr>
      <vt:lpstr>Wat wil dit nationaal programma bereiken?</vt:lpstr>
      <vt:lpstr>Om deze doelstellingen te realiseren zet dit programma in op drie subdoelen </vt:lpstr>
      <vt:lpstr>Introductie IBS ‘de leefbare stad’</vt:lpstr>
      <vt:lpstr>Introductie IBS ‘de leefbare stad’</vt:lpstr>
      <vt:lpstr>PowerPoint-presentatie</vt:lpstr>
      <vt:lpstr>Planning periode</vt:lpstr>
      <vt:lpstr>Belangrijke data voor de beoordeling: </vt:lpstr>
      <vt:lpstr>PowerPoint-presentatie</vt:lpstr>
      <vt:lpstr>Beoordelingsformulieren</vt:lpstr>
      <vt:lpstr>PowerPoint-presentatie</vt:lpstr>
      <vt:lpstr>Feedbackfriends</vt:lpstr>
      <vt:lpstr>Introductie vraagstukken van de  gemeente Tilburg</vt:lpstr>
      <vt:lpstr>PowerPoint-presentatie</vt:lpstr>
      <vt:lpstr>Rol van de gemeente</vt:lpstr>
      <vt:lpstr>PowerPoint-presentatie</vt:lpstr>
      <vt:lpstr>PowerPoint-presentatie</vt:lpstr>
      <vt:lpstr>Opdracht 1 - Lifestyle</vt:lpstr>
      <vt:lpstr>Opdracht 2 – Vrije tijd</vt:lpstr>
      <vt:lpstr>Opdracht 3 – Stad &amp; Wijk</vt:lpstr>
      <vt:lpstr>Opdracht 4 – Circulaire economie</vt:lpstr>
      <vt:lpstr>Groepsindeling Lifestyle</vt:lpstr>
      <vt:lpstr>Groepsindeling Vrijetijd</vt:lpstr>
      <vt:lpstr>Groepsindeling Stad &amp; Wijk</vt:lpstr>
      <vt:lpstr>Groepsindeling Circulaire economie</vt:lpstr>
      <vt:lpstr>Introductie opdrachten van de gemeente Tilburg</vt:lpstr>
      <vt:lpstr>Aan de slag met je groep  voorbereiden op donderdag</vt:lpstr>
      <vt:lpstr>Succes!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Steven Linkels</cp:lastModifiedBy>
  <cp:revision>2</cp:revision>
  <dcterms:created xsi:type="dcterms:W3CDTF">2021-07-07T07:37:45Z</dcterms:created>
  <dcterms:modified xsi:type="dcterms:W3CDTF">2023-09-01T13:43:35Z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_ExtendedDescription">
    <vt:lpwstr/>
  </property>
  <property fmtid="{D5CDD505-2E9C-101B-9397-08002B2CF9AE}" pid="4" name="TriggerFlowInfo">
    <vt:lpwstr/>
  </property>
  <property fmtid="{D5CDD505-2E9C-101B-9397-08002B2CF9AE}" pid="5" name="MediaServiceImageTags">
    <vt:lpwstr/>
  </property>
</Properties>
</file>