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6"/>
  </p:notesMasterIdLst>
  <p:sldIdLst>
    <p:sldId id="256" r:id="rId2"/>
    <p:sldId id="343" r:id="rId3"/>
    <p:sldId id="344" r:id="rId4"/>
    <p:sldId id="265" r:id="rId5"/>
    <p:sldId id="301" r:id="rId6"/>
    <p:sldId id="331" r:id="rId7"/>
    <p:sldId id="311" r:id="rId8"/>
    <p:sldId id="321" r:id="rId9"/>
    <p:sldId id="267" r:id="rId10"/>
    <p:sldId id="302" r:id="rId11"/>
    <p:sldId id="332" r:id="rId12"/>
    <p:sldId id="312" r:id="rId13"/>
    <p:sldId id="322" r:id="rId14"/>
    <p:sldId id="269" r:id="rId15"/>
    <p:sldId id="303" r:id="rId16"/>
    <p:sldId id="333" r:id="rId17"/>
    <p:sldId id="313" r:id="rId18"/>
    <p:sldId id="323" r:id="rId19"/>
    <p:sldId id="271" r:id="rId20"/>
    <p:sldId id="304" r:id="rId21"/>
    <p:sldId id="334" r:id="rId22"/>
    <p:sldId id="314" r:id="rId23"/>
    <p:sldId id="324" r:id="rId24"/>
    <p:sldId id="273" r:id="rId25"/>
    <p:sldId id="305" r:id="rId26"/>
    <p:sldId id="335" r:id="rId27"/>
    <p:sldId id="315" r:id="rId28"/>
    <p:sldId id="325" r:id="rId29"/>
    <p:sldId id="275" r:id="rId30"/>
    <p:sldId id="306" r:id="rId31"/>
    <p:sldId id="336" r:id="rId32"/>
    <p:sldId id="316" r:id="rId33"/>
    <p:sldId id="326" r:id="rId34"/>
    <p:sldId id="277" r:id="rId35"/>
    <p:sldId id="307" r:id="rId36"/>
    <p:sldId id="337" r:id="rId37"/>
    <p:sldId id="317" r:id="rId38"/>
    <p:sldId id="327" r:id="rId39"/>
    <p:sldId id="279" r:id="rId40"/>
    <p:sldId id="308" r:id="rId41"/>
    <p:sldId id="338" r:id="rId42"/>
    <p:sldId id="318" r:id="rId43"/>
    <p:sldId id="328" r:id="rId44"/>
    <p:sldId id="281" r:id="rId45"/>
    <p:sldId id="309" r:id="rId46"/>
    <p:sldId id="339" r:id="rId47"/>
    <p:sldId id="319" r:id="rId48"/>
    <p:sldId id="329" r:id="rId49"/>
    <p:sldId id="282" r:id="rId50"/>
    <p:sldId id="310" r:id="rId51"/>
    <p:sldId id="340" r:id="rId52"/>
    <p:sldId id="320" r:id="rId53"/>
    <p:sldId id="330" r:id="rId54"/>
    <p:sldId id="284" r:id="rId5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91"/>
    <p:restoredTop sz="87518"/>
  </p:normalViewPr>
  <p:slideViewPr>
    <p:cSldViewPr snapToGrid="0" snapToObjects="1">
      <p:cViewPr>
        <p:scale>
          <a:sx n="108" d="100"/>
          <a:sy n="108" d="100"/>
        </p:scale>
        <p:origin x="-2296" y="-9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25BABD-751F-A049-ABA3-349256E0278E}" type="datetimeFigureOut">
              <a:t>07-12-17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B76251-EDDA-7144-AC43-1971A7569E0B}" type="slidenum">
              <a:t>‹nr.›</a:t>
            </a:fld>
            <a:endParaRPr lang="nl-NL"/>
          </a:p>
        </p:txBody>
      </p:sp>
    </p:spTree>
    <p:extLst>
      <p:ext uri="{BB962C8B-B14F-4D97-AF65-F5344CB8AC3E}">
        <p14:creationId xmlns:p14="http://schemas.microsoft.com/office/powerpoint/2010/main" val="2005957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a:t>Dia a. Lees de vraag. De helft van de kinderen doet zijn handen voor zijn ogen. Die</a:t>
            </a:r>
            <a:r>
              <a:rPr lang="nl-NL" baseline="0"/>
              <a:t> leerlingen mogen de volgende dia niet zien.</a:t>
            </a:r>
            <a:endParaRPr lang="nl-NL"/>
          </a:p>
          <a:p>
            <a:endParaRPr lang="nl-NL"/>
          </a:p>
        </p:txBody>
      </p:sp>
      <p:sp>
        <p:nvSpPr>
          <p:cNvPr id="4" name="Tijdelijke aanduiding voor dianummer 3"/>
          <p:cNvSpPr>
            <a:spLocks noGrp="1"/>
          </p:cNvSpPr>
          <p:nvPr>
            <p:ph type="sldNum" sz="quarter" idx="10"/>
          </p:nvPr>
        </p:nvSpPr>
        <p:spPr/>
        <p:txBody>
          <a:bodyPr/>
          <a:lstStyle/>
          <a:p>
            <a:fld id="{00B76251-EDDA-7144-AC43-1971A7569E0B}" type="slidenum">
              <a:rPr lang="tr-TR"/>
              <a:t>5</a:t>
            </a:fld>
            <a:endParaRPr lang="tr-TR"/>
          </a:p>
        </p:txBody>
      </p:sp>
    </p:spTree>
    <p:extLst>
      <p:ext uri="{BB962C8B-B14F-4D97-AF65-F5344CB8AC3E}">
        <p14:creationId xmlns:p14="http://schemas.microsoft.com/office/powerpoint/2010/main" val="1887465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Dia b. Het laatje staat een beetje open. De kinderen die de foto zien schrijven op hun blaadje in welk laatje de scharen liggen. Benadruk dat ze zo duidelijk mogelijk moeten zijn.</a:t>
            </a:r>
          </a:p>
          <a:p>
            <a:endParaRPr lang="nl-NL"/>
          </a:p>
        </p:txBody>
      </p:sp>
      <p:sp>
        <p:nvSpPr>
          <p:cNvPr id="4" name="Tijdelijke aanduiding voor dianummer 3"/>
          <p:cNvSpPr>
            <a:spLocks noGrp="1"/>
          </p:cNvSpPr>
          <p:nvPr>
            <p:ph type="sldNum" sz="quarter" idx="10"/>
          </p:nvPr>
        </p:nvSpPr>
        <p:spPr/>
        <p:txBody>
          <a:bodyPr/>
          <a:lstStyle/>
          <a:p>
            <a:fld id="{00B76251-EDDA-7144-AC43-1971A7569E0B}" type="slidenum">
              <a:rPr lang="tr-TR"/>
              <a:t>6</a:t>
            </a:fld>
            <a:endParaRPr lang="tr-TR"/>
          </a:p>
        </p:txBody>
      </p:sp>
    </p:spTree>
    <p:extLst>
      <p:ext uri="{BB962C8B-B14F-4D97-AF65-F5344CB8AC3E}">
        <p14:creationId xmlns:p14="http://schemas.microsoft.com/office/powerpoint/2010/main" val="1668622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a:t>Dia c. Alle leerlingen mogen weer kijken. </a:t>
            </a:r>
            <a:br>
              <a:rPr lang="nl-NL"/>
            </a:br>
            <a:r>
              <a:rPr lang="nl-NL"/>
              <a:t>Een van de kinderen leest op wat hij of zij opgeschreven heeft.</a:t>
            </a:r>
          </a:p>
          <a:p>
            <a:pPr lvl="0"/>
            <a:r>
              <a:rPr lang="nl-NL"/>
              <a:t>Een kind dat niet gekeken heeft wijst het laatje aan. </a:t>
            </a:r>
          </a:p>
          <a:p>
            <a:pPr lvl="0"/>
            <a:r>
              <a:rPr lang="nl-NL"/>
              <a:t>Wanneer die leerling het fout doet kunt u een ander kind vragen wat die heeft opgeschreven.</a:t>
            </a:r>
          </a:p>
        </p:txBody>
      </p:sp>
      <p:sp>
        <p:nvSpPr>
          <p:cNvPr id="4" name="Tijdelijke aanduiding voor dianummer 3"/>
          <p:cNvSpPr>
            <a:spLocks noGrp="1"/>
          </p:cNvSpPr>
          <p:nvPr>
            <p:ph type="sldNum" sz="quarter" idx="10"/>
          </p:nvPr>
        </p:nvSpPr>
        <p:spPr/>
        <p:txBody>
          <a:bodyPr/>
          <a:lstStyle/>
          <a:p>
            <a:fld id="{00B76251-EDDA-7144-AC43-1971A7569E0B}" type="slidenum">
              <a:rPr lang="tr-TR"/>
              <a:t>7</a:t>
            </a:fld>
            <a:endParaRPr lang="tr-TR"/>
          </a:p>
        </p:txBody>
      </p:sp>
    </p:spTree>
    <p:extLst>
      <p:ext uri="{BB962C8B-B14F-4D97-AF65-F5344CB8AC3E}">
        <p14:creationId xmlns:p14="http://schemas.microsoft.com/office/powerpoint/2010/main" val="557518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a:t>Dia d. Hier is te zien wat het goede laatje was.</a:t>
            </a:r>
          </a:p>
        </p:txBody>
      </p:sp>
      <p:sp>
        <p:nvSpPr>
          <p:cNvPr id="4" name="Tijdelijke aanduiding voor dianummer 3"/>
          <p:cNvSpPr>
            <a:spLocks noGrp="1"/>
          </p:cNvSpPr>
          <p:nvPr>
            <p:ph type="sldNum" sz="quarter" idx="10"/>
          </p:nvPr>
        </p:nvSpPr>
        <p:spPr/>
        <p:txBody>
          <a:bodyPr/>
          <a:lstStyle/>
          <a:p>
            <a:fld id="{00B76251-EDDA-7144-AC43-1971A7569E0B}" type="slidenum">
              <a:rPr lang="tr-TR"/>
              <a:t>8</a:t>
            </a:fld>
            <a:endParaRPr lang="tr-TR"/>
          </a:p>
        </p:txBody>
      </p:sp>
    </p:spTree>
    <p:extLst>
      <p:ext uri="{BB962C8B-B14F-4D97-AF65-F5344CB8AC3E}">
        <p14:creationId xmlns:p14="http://schemas.microsoft.com/office/powerpoint/2010/main" val="165088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Nu doen</a:t>
            </a:r>
            <a:r>
              <a:rPr lang="nl-NL" baseline="0"/>
              <a:t> andere kinderen hun ogen dicht. Zo gaat het spel verder.</a:t>
            </a:r>
            <a:endParaRPr lang="nl-NL"/>
          </a:p>
        </p:txBody>
      </p:sp>
      <p:sp>
        <p:nvSpPr>
          <p:cNvPr id="4" name="Tijdelijke aanduiding voor dianummer 3"/>
          <p:cNvSpPr>
            <a:spLocks noGrp="1"/>
          </p:cNvSpPr>
          <p:nvPr>
            <p:ph type="sldNum" sz="quarter" idx="10"/>
          </p:nvPr>
        </p:nvSpPr>
        <p:spPr/>
        <p:txBody>
          <a:bodyPr/>
          <a:lstStyle/>
          <a:p>
            <a:fld id="{00B76251-EDDA-7144-AC43-1971A7569E0B}" type="slidenum">
              <a:rPr lang="tr-TR"/>
              <a:t>10</a:t>
            </a:fld>
            <a:endParaRPr lang="tr-TR"/>
          </a:p>
        </p:txBody>
      </p:sp>
    </p:spTree>
    <p:extLst>
      <p:ext uri="{BB962C8B-B14F-4D97-AF65-F5344CB8AC3E}">
        <p14:creationId xmlns:p14="http://schemas.microsoft.com/office/powerpoint/2010/main" val="2080666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dirty="0"/>
              <a:t>Titelstijl van model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en-US" dirty="0"/>
          </a:p>
        </p:txBody>
      </p:sp>
      <p:sp>
        <p:nvSpPr>
          <p:cNvPr id="4" name="Date Placeholder 3"/>
          <p:cNvSpPr>
            <a:spLocks noGrp="1"/>
          </p:cNvSpPr>
          <p:nvPr>
            <p:ph type="dt" sz="half" idx="10"/>
          </p:nvPr>
        </p:nvSpPr>
        <p:spPr/>
        <p:txBody>
          <a:bodyPr/>
          <a:lstStyle/>
          <a:p>
            <a:fld id="{6E3D5FEF-4229-6F49-BE05-17B49008EFDE}" type="datetimeFigureOut">
              <a:t>07-12-17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FF8C70A-C2BE-894E-B250-A1737956D81D}" type="slidenum">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Titelstijl van model bewerken</a:t>
            </a:r>
            <a:endParaRPr lang="en-US" dirty="0"/>
          </a:p>
        </p:txBody>
      </p:sp>
      <p:sp>
        <p:nvSpPr>
          <p:cNvPr id="3" name="Vertical Text Placeholder 2"/>
          <p:cNvSpPr>
            <a:spLocks noGrp="1"/>
          </p:cNvSpPr>
          <p:nvPr>
            <p:ph type="body" orient="vert" idx="1"/>
          </p:nvPr>
        </p:nvSpPr>
        <p:spPr/>
        <p:txBody>
          <a:bodyPr vert="eaVert"/>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6E3D5FEF-4229-6F49-BE05-17B49008EFDE}" type="datetimeFigureOut">
              <a:t>07-12-17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FF8C70A-C2BE-894E-B250-A1737956D81D}" type="slidenum">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dirty="0"/>
              <a:t>Titelstijl van model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6E3D5FEF-4229-6F49-BE05-17B49008EFDE}" type="datetimeFigureOut">
              <a:t>07-12-17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FF8C70A-C2BE-894E-B250-A1737956D81D}" type="slidenum">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Titelstijl van model bewerken</a:t>
            </a:r>
            <a:endParaRPr lang="en-US" dirty="0"/>
          </a:p>
        </p:txBody>
      </p:sp>
      <p:sp>
        <p:nvSpPr>
          <p:cNvPr id="3" name="Content Placeholder 2"/>
          <p:cNvSpPr>
            <a:spLocks noGrp="1"/>
          </p:cNvSpPr>
          <p:nvPr>
            <p:ph idx="1"/>
          </p:nvPr>
        </p:nvSpPr>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6E3D5FEF-4229-6F49-BE05-17B49008EFDE}" type="datetimeFigureOut">
              <a:t>07-12-17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FF8C70A-C2BE-894E-B250-A1737956D81D}" type="slidenum">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dirty="0"/>
              <a:t>Titelstijl van model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de tekststijl van het model te bewerken</a:t>
            </a:r>
          </a:p>
        </p:txBody>
      </p:sp>
      <p:sp>
        <p:nvSpPr>
          <p:cNvPr id="4" name="Date Placeholder 3"/>
          <p:cNvSpPr>
            <a:spLocks noGrp="1"/>
          </p:cNvSpPr>
          <p:nvPr>
            <p:ph type="dt" sz="half" idx="10"/>
          </p:nvPr>
        </p:nvSpPr>
        <p:spPr/>
        <p:txBody>
          <a:bodyPr/>
          <a:lstStyle/>
          <a:p>
            <a:fld id="{6E3D5FEF-4229-6F49-BE05-17B49008EFDE}" type="datetimeFigureOut">
              <a:t>07-12-17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FF8C70A-C2BE-894E-B250-A1737956D81D}" type="slidenum">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Titelstijl van model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Date Placeholder 4"/>
          <p:cNvSpPr>
            <a:spLocks noGrp="1"/>
          </p:cNvSpPr>
          <p:nvPr>
            <p:ph type="dt" sz="half" idx="10"/>
          </p:nvPr>
        </p:nvSpPr>
        <p:spPr/>
        <p:txBody>
          <a:bodyPr/>
          <a:lstStyle/>
          <a:p>
            <a:fld id="{6E3D5FEF-4229-6F49-BE05-17B49008EFDE}" type="datetimeFigureOut">
              <a:t>07-12-17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FF8C70A-C2BE-894E-B250-A1737956D81D}" type="slidenum">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dirty="0"/>
              <a:t>Titelstijl van model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7" name="Date Placeholder 6"/>
          <p:cNvSpPr>
            <a:spLocks noGrp="1"/>
          </p:cNvSpPr>
          <p:nvPr>
            <p:ph type="dt" sz="half" idx="10"/>
          </p:nvPr>
        </p:nvSpPr>
        <p:spPr/>
        <p:txBody>
          <a:bodyPr/>
          <a:lstStyle/>
          <a:p>
            <a:fld id="{6E3D5FEF-4229-6F49-BE05-17B49008EFDE}" type="datetimeFigureOut">
              <a:t>07-12-17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AFF8C70A-C2BE-894E-B250-A1737956D81D}" type="slidenum">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Titelstijl van model bewerken</a:t>
            </a:r>
            <a:endParaRPr lang="en-US" dirty="0"/>
          </a:p>
        </p:txBody>
      </p:sp>
      <p:sp>
        <p:nvSpPr>
          <p:cNvPr id="3" name="Date Placeholder 2"/>
          <p:cNvSpPr>
            <a:spLocks noGrp="1"/>
          </p:cNvSpPr>
          <p:nvPr>
            <p:ph type="dt" sz="half" idx="10"/>
          </p:nvPr>
        </p:nvSpPr>
        <p:spPr/>
        <p:txBody>
          <a:bodyPr/>
          <a:lstStyle/>
          <a:p>
            <a:fld id="{6E3D5FEF-4229-6F49-BE05-17B49008EFDE}" type="datetimeFigureOut">
              <a:t>07-12-17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FF8C70A-C2BE-894E-B250-A1737956D81D}" type="slidenum">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D5FEF-4229-6F49-BE05-17B49008EFDE}" type="datetimeFigureOut">
              <a:t>07-12-17</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AFF8C70A-C2BE-894E-B250-A1737956D81D}" type="slidenum">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dirty="0"/>
              <a:t>Titelstijl van model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 om de tekststijl van het model te bewerken</a:t>
            </a:r>
          </a:p>
        </p:txBody>
      </p:sp>
      <p:sp>
        <p:nvSpPr>
          <p:cNvPr id="5" name="Date Placeholder 4"/>
          <p:cNvSpPr>
            <a:spLocks noGrp="1"/>
          </p:cNvSpPr>
          <p:nvPr>
            <p:ph type="dt" sz="half" idx="10"/>
          </p:nvPr>
        </p:nvSpPr>
        <p:spPr/>
        <p:txBody>
          <a:bodyPr/>
          <a:lstStyle/>
          <a:p>
            <a:fld id="{6E3D5FEF-4229-6F49-BE05-17B49008EFDE}" type="datetimeFigureOut">
              <a:t>07-12-17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FF8C70A-C2BE-894E-B250-A1737956D81D}" type="slidenum">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dirty="0"/>
              <a:t>Titelstijl van model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 om de tekststijl van het model te bewerken</a:t>
            </a:r>
          </a:p>
        </p:txBody>
      </p:sp>
      <p:sp>
        <p:nvSpPr>
          <p:cNvPr id="5" name="Date Placeholder 4"/>
          <p:cNvSpPr>
            <a:spLocks noGrp="1"/>
          </p:cNvSpPr>
          <p:nvPr>
            <p:ph type="dt" sz="half" idx="10"/>
          </p:nvPr>
        </p:nvSpPr>
        <p:spPr/>
        <p:txBody>
          <a:bodyPr/>
          <a:lstStyle/>
          <a:p>
            <a:fld id="{6E3D5FEF-4229-6F49-BE05-17B49008EFDE}" type="datetimeFigureOut">
              <a:t>07-12-17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FF8C70A-C2BE-894E-B250-A1737956D81D}" type="slidenum">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Titelstijl van model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D5FEF-4229-6F49-BE05-17B49008EFDE}" type="datetimeFigureOut">
              <a:t>07-12-17</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8C70A-C2BE-894E-B250-A1737956D81D}" type="slidenum">
              <a:t>‹nr.›</a:t>
            </a:fld>
            <a:endParaRPr lang="nl-NL"/>
          </a:p>
        </p:txBody>
      </p:sp>
    </p:spTree>
    <p:extLst>
      <p:ext uri="{BB962C8B-B14F-4D97-AF65-F5344CB8AC3E}">
        <p14:creationId xmlns:p14="http://schemas.microsoft.com/office/powerpoint/2010/main" val="8422140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localhost/Users/tondevries/Desktop/PDF/Naamloos-1.jpg" TargetMode="External"/><Relationship Id="rId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file://localhost/Users/tondevries/Desktop/PDF/Naamloos-1.jpg" TargetMode="External"/><Relationship Id="rId5"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file://localhost/Users/tondevries/Desktop/PDF/Naamloos-24.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file://localhost/Users/tondevries/Desktop/PDF/Naamloos-1.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file://localhost/Users/tondevries/Desktop/PDF/Naamloos-25.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file://localhost/Users/tondevries/Desktop/PDF/Naamloos-1.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file://localhost/Users/tondevries/Desktop/PDF/Naamloos-26.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file://localhost/Users/tondevries/Desktop/PDF/Naamloos-1.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file://localhost/Users/tondevries/Desktop/PDF/Naamloos-27.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file://localhost/Users/tondevries/Desktop/PDF/Naamloos-1.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file://localhost/Users/tondevries/Desktop/PDF/Naamloos-28.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image" Target="file://localhost/Users/tondevries/Desktop/PDF/Naamloos-1.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image" Target="file://localhost/Users/tondevries/Desktop/PDF/Naamloos-29.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file://localhost/Users/tondevries/Desktop/PDF/Naamloos-1.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image" Target="file://localhost/Users/tondevries/Desktop/PDF/Naamloos-30.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file://localhost/Users/tondevries/Desktop/PDF/Naamloos-1.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image" Target="file://localhost/Users/tondevries/Desktop/PDF/Naamloos-31.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file://localhost/Users/tondevries/Desktop/PDF/Naamloos-1.jpg" TargetMode="External"/><Relationship Id="rId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image" Target="file://localhost/Users/tondevries/Desktop/PDF/Naamloos-1.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31.xml.rels><?xml version="1.0" encoding="UTF-8" standalone="yes"?>
<Relationships xmlns="http://schemas.openxmlformats.org/package/2006/relationships"><Relationship Id="rId3" Type="http://schemas.openxmlformats.org/officeDocument/2006/relationships/image" Target="file://localhost/Users/tondevries/Desktop/PDF/Naamloos-32.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file://localhost/Users/tondevries/Desktop/PDF/Naamloos-1.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33.xml.rels><?xml version="1.0" encoding="UTF-8" standalone="yes"?>
<Relationships xmlns="http://schemas.openxmlformats.org/package/2006/relationships"><Relationship Id="rId3" Type="http://schemas.openxmlformats.org/officeDocument/2006/relationships/image" Target="file://localhost/Users/tondevries/Desktop/PDF/Naamloos-33.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s>
</file>

<file path=ppt/slides/_rels/slide35.xml.rels><?xml version="1.0" encoding="UTF-8" standalone="yes"?>
<Relationships xmlns="http://schemas.openxmlformats.org/package/2006/relationships"><Relationship Id="rId3" Type="http://schemas.openxmlformats.org/officeDocument/2006/relationships/image" Target="file://localhost/Users/tondevries/Desktop/PDF/Naamloos-1.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36.xml.rels><?xml version="1.0" encoding="UTF-8" standalone="yes"?>
<Relationships xmlns="http://schemas.openxmlformats.org/package/2006/relationships"><Relationship Id="rId3" Type="http://schemas.openxmlformats.org/officeDocument/2006/relationships/image" Target="file://localhost/Users/tondevries/Desktop/PDF/Naamloos-34.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37.xml.rels><?xml version="1.0" encoding="UTF-8" standalone="yes"?>
<Relationships xmlns="http://schemas.openxmlformats.org/package/2006/relationships"><Relationship Id="rId3" Type="http://schemas.openxmlformats.org/officeDocument/2006/relationships/image" Target="file://localhost/Users/tondevries/Desktop/PDF/Naamloos-1.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38.xml.rels><?xml version="1.0" encoding="UTF-8" standalone="yes"?>
<Relationships xmlns="http://schemas.openxmlformats.org/package/2006/relationships"><Relationship Id="rId3" Type="http://schemas.openxmlformats.org/officeDocument/2006/relationships/image" Target="file://localhost/Users/tondevries/Desktop/PDF/Naamloos-35.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1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s>
</file>

<file path=ppt/slides/_rels/slide40.xml.rels><?xml version="1.0" encoding="UTF-8" standalone="yes"?>
<Relationships xmlns="http://schemas.openxmlformats.org/package/2006/relationships"><Relationship Id="rId3" Type="http://schemas.openxmlformats.org/officeDocument/2006/relationships/image" Target="file://localhost/Users/tondevries/Desktop/PDF/Naamloos-1.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41.xml.rels><?xml version="1.0" encoding="UTF-8" standalone="yes"?>
<Relationships xmlns="http://schemas.openxmlformats.org/package/2006/relationships"><Relationship Id="rId3" Type="http://schemas.openxmlformats.org/officeDocument/2006/relationships/image" Target="file://localhost/Users/tondevries/Desktop/PDF/Naamloos-36.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42.xml.rels><?xml version="1.0" encoding="UTF-8" standalone="yes"?>
<Relationships xmlns="http://schemas.openxmlformats.org/package/2006/relationships"><Relationship Id="rId3" Type="http://schemas.openxmlformats.org/officeDocument/2006/relationships/image" Target="file://localhost/Users/tondevries/Desktop/PDF/Naamloos-1.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43.xml.rels><?xml version="1.0" encoding="UTF-8" standalone="yes"?>
<Relationships xmlns="http://schemas.openxmlformats.org/package/2006/relationships"><Relationship Id="rId3" Type="http://schemas.openxmlformats.org/officeDocument/2006/relationships/image" Target="file://localhost/Users/tondevries/Desktop/PDF/Naamloos-37.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18.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s>
</file>

<file path=ppt/slides/_rels/slide45.xml.rels><?xml version="1.0" encoding="UTF-8" standalone="yes"?>
<Relationships xmlns="http://schemas.openxmlformats.org/package/2006/relationships"><Relationship Id="rId3" Type="http://schemas.openxmlformats.org/officeDocument/2006/relationships/image" Target="file://localhost/Users/tondevries/Desktop/PDF/Naamloos-1.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46.xml.rels><?xml version="1.0" encoding="UTF-8" standalone="yes"?>
<Relationships xmlns="http://schemas.openxmlformats.org/package/2006/relationships"><Relationship Id="rId3" Type="http://schemas.openxmlformats.org/officeDocument/2006/relationships/image" Target="file://localhost/Users/tondevries/Desktop/PDF/Naamloos-38.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19.jpg"/></Relationships>
</file>

<file path=ppt/slides/_rels/slide47.xml.rels><?xml version="1.0" encoding="UTF-8" standalone="yes"?>
<Relationships xmlns="http://schemas.openxmlformats.org/package/2006/relationships"><Relationship Id="rId3" Type="http://schemas.openxmlformats.org/officeDocument/2006/relationships/image" Target="file://localhost/Users/tondevries/Desktop/PDF/Naamloos-1.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48.xml.rels><?xml version="1.0" encoding="UTF-8" standalone="yes"?>
<Relationships xmlns="http://schemas.openxmlformats.org/package/2006/relationships"><Relationship Id="rId3" Type="http://schemas.openxmlformats.org/officeDocument/2006/relationships/image" Target="file://localhost/Users/tondevries/Desktop/PDF/Naamloos-39.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20.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file://localhost/Users/tondevries/Desktop/PDF/Naamloos-1.jpg" TargetMode="External"/><Relationship Id="rId5"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3" Type="http://schemas.openxmlformats.org/officeDocument/2006/relationships/image" Target="file://localhost/Users/tondevries/Desktop/PDF/Naamloos-1.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51.xml.rels><?xml version="1.0" encoding="UTF-8" standalone="yes"?>
<Relationships xmlns="http://schemas.openxmlformats.org/package/2006/relationships"><Relationship Id="rId3" Type="http://schemas.openxmlformats.org/officeDocument/2006/relationships/image" Target="file://localhost/Users/tondevries/Desktop/PDF/Naamloos-40.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21.jpg"/></Relationships>
</file>

<file path=ppt/slides/_rels/slide52.xml.rels><?xml version="1.0" encoding="UTF-8" standalone="yes"?>
<Relationships xmlns="http://schemas.openxmlformats.org/package/2006/relationships"><Relationship Id="rId3" Type="http://schemas.openxmlformats.org/officeDocument/2006/relationships/image" Target="file://localhost/Users/tondevries/Desktop/PDF/Naamloos-1.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53.xml.rels><?xml version="1.0" encoding="UTF-8" standalone="yes"?>
<Relationships xmlns="http://schemas.openxmlformats.org/package/2006/relationships"><Relationship Id="rId3" Type="http://schemas.openxmlformats.org/officeDocument/2006/relationships/image" Target="file://localhost/Users/tondevries/Desktop/PDF/Naamloos-41.jpg" TargetMode="External"/><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22.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file://localhost/Users/tondevries/Desktop/PDF/Naamloos-22.jpg" TargetMode="External"/><Relationship Id="rId5"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file://localhost/Users/tondevries/Desktop/PDF/Naamloos-1.jpg" TargetMode="External"/><Relationship Id="rId5"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file://localhost/Users/tondevries/Desktop/PDF/Naamloos-23.jpg" TargetMode="External"/><Relationship Id="rId5"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aamloos-1.jpg" descr="/Users/tondevries/Desktop/PDF/Naamloos-1.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719943" y="2696262"/>
            <a:ext cx="9144000" cy="1459094"/>
          </a:xfrm>
        </p:spPr>
        <p:txBody>
          <a:bodyPr>
            <a:normAutofit/>
          </a:bodyPr>
          <a:lstStyle/>
          <a:p>
            <a:r>
              <a:rPr lang="nl-NL" sz="9600">
                <a:solidFill>
                  <a:schemeClr val="bg1"/>
                </a:solidFill>
              </a:rPr>
              <a:t>Waar ligt het?</a:t>
            </a:r>
          </a:p>
        </p:txBody>
      </p:sp>
      <p:sp>
        <p:nvSpPr>
          <p:cNvPr id="5" name="Ondertitel 2"/>
          <p:cNvSpPr txBox="1">
            <a:spLocks/>
          </p:cNvSpPr>
          <p:nvPr/>
        </p:nvSpPr>
        <p:spPr>
          <a:xfrm>
            <a:off x="195944" y="6439989"/>
            <a:ext cx="4415246" cy="41162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nl-NL"/>
          </a:p>
        </p:txBody>
      </p:sp>
      <p:pic>
        <p:nvPicPr>
          <p:cNvPr id="7" name="Afbeelding 6"/>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9565798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aamloos-1.jpg" descr="/Users/tondevries/Desktop/PDF/Naamloos-1.jp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306285" y="444137"/>
            <a:ext cx="9744891" cy="707886"/>
          </a:xfrm>
          <a:prstGeom prst="rect">
            <a:avLst/>
          </a:prstGeom>
          <a:noFill/>
        </p:spPr>
        <p:txBody>
          <a:bodyPr wrap="square" rtlCol="0">
            <a:spAutoFit/>
          </a:bodyPr>
          <a:lstStyle/>
          <a:p>
            <a:pPr algn="ctr"/>
            <a:r>
              <a:rPr lang="nl-NL" sz="4000">
                <a:solidFill>
                  <a:schemeClr val="bg1"/>
                </a:solidFill>
              </a:rPr>
              <a:t>Waar ligt het touw?</a:t>
            </a:r>
          </a:p>
        </p:txBody>
      </p:sp>
      <p:sp>
        <p:nvSpPr>
          <p:cNvPr id="4"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a</a:t>
            </a:r>
            <a:endParaRPr lang="nl-NL" sz="1600">
              <a:solidFill>
                <a:schemeClr val="bg1"/>
              </a:solidFill>
            </a:endParaRPr>
          </a:p>
          <a:p>
            <a:pPr algn="l"/>
            <a:endParaRPr lang="nl-NL"/>
          </a:p>
        </p:txBody>
      </p:sp>
      <p:pic>
        <p:nvPicPr>
          <p:cNvPr id="6" name="Afbeelding 5"/>
          <p:cNvPicPr>
            <a:picLocks noChangeAspect="1"/>
          </p:cNvPicPr>
          <p:nvPr/>
        </p:nvPicPr>
        <p:blipFill>
          <a:blip r:embed="rId5"/>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13678490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aamloos-24.jpg" descr="/Users/tondevries/Desktop/PDF/Naamloos-24.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b</a:t>
            </a:r>
            <a:endParaRPr lang="nl-NL"/>
          </a:p>
        </p:txBody>
      </p:sp>
      <p:sp>
        <p:nvSpPr>
          <p:cNvPr id="6" name="Tekstvak 5"/>
          <p:cNvSpPr txBox="1"/>
          <p:nvPr/>
        </p:nvSpPr>
        <p:spPr>
          <a:xfrm>
            <a:off x="1306285" y="444137"/>
            <a:ext cx="9744891" cy="707886"/>
          </a:xfrm>
          <a:prstGeom prst="rect">
            <a:avLst/>
          </a:prstGeom>
          <a:noFill/>
        </p:spPr>
        <p:txBody>
          <a:bodyPr wrap="square" rtlCol="0">
            <a:spAutoFit/>
          </a:bodyPr>
          <a:lstStyle/>
          <a:p>
            <a:pPr algn="ctr"/>
            <a:r>
              <a:rPr lang="nl-NL" sz="4000">
                <a:solidFill>
                  <a:schemeClr val="bg1"/>
                </a:solidFill>
              </a:rPr>
              <a:t>Schrijf </a:t>
            </a:r>
            <a:r>
              <a:rPr lang="nl-NL" sz="4000" smtClean="0">
                <a:solidFill>
                  <a:schemeClr val="bg1"/>
                </a:solidFill>
              </a:rPr>
              <a:t>op.</a:t>
            </a:r>
            <a:endParaRPr lang="nl-NL" sz="4000">
              <a:solidFill>
                <a:schemeClr val="bg1"/>
              </a:solidFill>
            </a:endParaRPr>
          </a:p>
        </p:txBody>
      </p:sp>
      <p:pic>
        <p:nvPicPr>
          <p:cNvPr id="5" name="Afbeelding 4"/>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15778779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aamloos-1.jpg" descr="/Users/tondevries/Desktop/PDF/Naamloos-1.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306285" y="444137"/>
            <a:ext cx="9744891" cy="1323439"/>
          </a:xfrm>
          <a:prstGeom prst="rect">
            <a:avLst/>
          </a:prstGeom>
          <a:noFill/>
        </p:spPr>
        <p:txBody>
          <a:bodyPr wrap="square" rtlCol="0">
            <a:spAutoFit/>
          </a:bodyPr>
          <a:lstStyle/>
          <a:p>
            <a:pPr algn="ctr"/>
            <a:r>
              <a:rPr lang="nl-NL" sz="4000">
                <a:solidFill>
                  <a:schemeClr val="bg1"/>
                </a:solidFill>
              </a:rPr>
              <a:t>Waar ligt het touw?</a:t>
            </a:r>
          </a:p>
          <a:p>
            <a:pPr algn="ctr"/>
            <a:r>
              <a:rPr lang="nl-NL" sz="4000">
                <a:solidFill>
                  <a:schemeClr val="bg1"/>
                </a:solidFill>
              </a:rPr>
              <a:t>Wijs </a:t>
            </a:r>
            <a:r>
              <a:rPr lang="nl-NL" sz="4000" smtClean="0">
                <a:solidFill>
                  <a:schemeClr val="bg1"/>
                </a:solidFill>
              </a:rPr>
              <a:t>aan.</a:t>
            </a:r>
            <a:endParaRPr lang="nl-NL" sz="4000">
              <a:solidFill>
                <a:schemeClr val="bg1"/>
              </a:solidFill>
            </a:endParaRPr>
          </a:p>
        </p:txBody>
      </p:sp>
      <p:sp>
        <p:nvSpPr>
          <p:cNvPr id="4"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c</a:t>
            </a:r>
            <a:endParaRPr lang="nl-NL"/>
          </a:p>
        </p:txBody>
      </p:sp>
      <p:pic>
        <p:nvPicPr>
          <p:cNvPr id="6" name="Afbeelding 5"/>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16112207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aamloos-25.jpg" descr="/Users/tondevries/Desktop/PDF/Naamloos-25.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d</a:t>
            </a:r>
            <a:endParaRPr lang="nl-NL"/>
          </a:p>
        </p:txBody>
      </p:sp>
      <p:pic>
        <p:nvPicPr>
          <p:cNvPr id="4" name="Afbeelding 3"/>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3530059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13082887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aamloos-1.jpg" descr="/Users/tondevries/Desktop/PDF/Naamloos-1.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306285" y="444137"/>
            <a:ext cx="9744891" cy="707886"/>
          </a:xfrm>
          <a:prstGeom prst="rect">
            <a:avLst/>
          </a:prstGeom>
          <a:noFill/>
        </p:spPr>
        <p:txBody>
          <a:bodyPr wrap="square" rtlCol="0">
            <a:spAutoFit/>
          </a:bodyPr>
          <a:lstStyle/>
          <a:p>
            <a:pPr algn="ctr"/>
            <a:r>
              <a:rPr lang="nl-NL" sz="4000">
                <a:solidFill>
                  <a:schemeClr val="bg1"/>
                </a:solidFill>
              </a:rPr>
              <a:t>Waar liggen de stiften?</a:t>
            </a:r>
          </a:p>
        </p:txBody>
      </p:sp>
      <p:sp>
        <p:nvSpPr>
          <p:cNvPr id="4"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a</a:t>
            </a:r>
            <a:endParaRPr lang="nl-NL" sz="1600">
              <a:solidFill>
                <a:schemeClr val="bg1"/>
              </a:solidFill>
            </a:endParaRPr>
          </a:p>
          <a:p>
            <a:pPr algn="l"/>
            <a:endParaRPr lang="nl-NL"/>
          </a:p>
        </p:txBody>
      </p:sp>
      <p:pic>
        <p:nvPicPr>
          <p:cNvPr id="6" name="Afbeelding 5"/>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6273153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aamloos-26.jpg" descr="/Users/tondevries/Desktop/PDF/Naamloos-26.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b</a:t>
            </a:r>
            <a:endParaRPr lang="nl-NL"/>
          </a:p>
        </p:txBody>
      </p:sp>
      <p:sp>
        <p:nvSpPr>
          <p:cNvPr id="6" name="Tekstvak 5"/>
          <p:cNvSpPr txBox="1"/>
          <p:nvPr/>
        </p:nvSpPr>
        <p:spPr>
          <a:xfrm>
            <a:off x="1306285" y="444137"/>
            <a:ext cx="9744891" cy="707886"/>
          </a:xfrm>
          <a:prstGeom prst="rect">
            <a:avLst/>
          </a:prstGeom>
          <a:noFill/>
        </p:spPr>
        <p:txBody>
          <a:bodyPr wrap="square" rtlCol="0">
            <a:spAutoFit/>
          </a:bodyPr>
          <a:lstStyle/>
          <a:p>
            <a:pPr algn="ctr"/>
            <a:r>
              <a:rPr lang="nl-NL" sz="4000">
                <a:solidFill>
                  <a:schemeClr val="bg1"/>
                </a:solidFill>
              </a:rPr>
              <a:t>Schrijf </a:t>
            </a:r>
            <a:r>
              <a:rPr lang="nl-NL" sz="4000" smtClean="0">
                <a:solidFill>
                  <a:schemeClr val="bg1"/>
                </a:solidFill>
              </a:rPr>
              <a:t>op.</a:t>
            </a:r>
            <a:endParaRPr lang="nl-NL" sz="4000">
              <a:solidFill>
                <a:schemeClr val="bg1"/>
              </a:solidFill>
            </a:endParaRPr>
          </a:p>
        </p:txBody>
      </p:sp>
      <p:pic>
        <p:nvPicPr>
          <p:cNvPr id="5" name="Afbeelding 4"/>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1186446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aamloos-1.jpg" descr="/Users/tondevries/Desktop/PDF/Naamloos-1.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306285" y="444137"/>
            <a:ext cx="9744891" cy="1323439"/>
          </a:xfrm>
          <a:prstGeom prst="rect">
            <a:avLst/>
          </a:prstGeom>
          <a:noFill/>
        </p:spPr>
        <p:txBody>
          <a:bodyPr wrap="square" rtlCol="0">
            <a:spAutoFit/>
          </a:bodyPr>
          <a:lstStyle/>
          <a:p>
            <a:pPr algn="ctr"/>
            <a:r>
              <a:rPr lang="nl-NL" sz="4000">
                <a:solidFill>
                  <a:schemeClr val="bg1"/>
                </a:solidFill>
              </a:rPr>
              <a:t>Waar liggen de stiften?</a:t>
            </a:r>
          </a:p>
          <a:p>
            <a:pPr algn="ctr"/>
            <a:r>
              <a:rPr lang="nl-NL" sz="4000">
                <a:solidFill>
                  <a:schemeClr val="bg1"/>
                </a:solidFill>
              </a:rPr>
              <a:t>Wijs </a:t>
            </a:r>
            <a:r>
              <a:rPr lang="nl-NL" sz="4000" smtClean="0">
                <a:solidFill>
                  <a:schemeClr val="bg1"/>
                </a:solidFill>
              </a:rPr>
              <a:t>aan.</a:t>
            </a:r>
            <a:endParaRPr lang="nl-NL" sz="4000">
              <a:solidFill>
                <a:schemeClr val="bg1"/>
              </a:solidFill>
            </a:endParaRPr>
          </a:p>
        </p:txBody>
      </p:sp>
      <p:sp>
        <p:nvSpPr>
          <p:cNvPr id="4"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c</a:t>
            </a:r>
            <a:endParaRPr lang="nl-NL"/>
          </a:p>
        </p:txBody>
      </p:sp>
      <p:pic>
        <p:nvPicPr>
          <p:cNvPr id="6" name="Afbeelding 5"/>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1852465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aamloos-27.jpg" descr="/Users/tondevries/Desktop/PDF/Naamloos-27.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d</a:t>
            </a:r>
            <a:endParaRPr lang="nl-NL"/>
          </a:p>
        </p:txBody>
      </p:sp>
      <p:pic>
        <p:nvPicPr>
          <p:cNvPr id="4" name="Afbeelding 3"/>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162089972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2376101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838200" y="750676"/>
            <a:ext cx="5181600" cy="6001815"/>
          </a:xfrm>
        </p:spPr>
        <p:txBody>
          <a:bodyPr>
            <a:normAutofit fontScale="70000" lnSpcReduction="20000"/>
          </a:bodyPr>
          <a:lstStyle/>
          <a:p>
            <a:pPr marL="0" lvl="0" indent="0">
              <a:buNone/>
            </a:pPr>
            <a:r>
              <a:rPr lang="nl-NL" sz="3400" dirty="0">
                <a:solidFill>
                  <a:srgbClr val="FFFF00"/>
                </a:solidFill>
              </a:rPr>
              <a:t>Introductie van het spel</a:t>
            </a:r>
          </a:p>
          <a:p>
            <a:pPr lvl="0"/>
            <a:r>
              <a:rPr lang="nl-NL" dirty="0" smtClean="0"/>
              <a:t>Spullen </a:t>
            </a:r>
            <a:r>
              <a:rPr lang="nl-NL" dirty="0"/>
              <a:t>die je </a:t>
            </a:r>
            <a:r>
              <a:rPr lang="nl-NL" dirty="0" smtClean="0"/>
              <a:t>opbergt, </a:t>
            </a:r>
            <a:r>
              <a:rPr lang="nl-NL" dirty="0"/>
              <a:t>moet je ook makkelijk terug kunnen vinden. Als je bijvoorbeeld alles in dozen </a:t>
            </a:r>
            <a:r>
              <a:rPr lang="nl-NL" dirty="0" smtClean="0"/>
              <a:t>stopt, </a:t>
            </a:r>
            <a:r>
              <a:rPr lang="nl-NL" dirty="0"/>
              <a:t>kun je op de doos een etiket plakken waarop je schrijft wat er in de doos zit. </a:t>
            </a:r>
          </a:p>
          <a:p>
            <a:pPr lvl="0"/>
            <a:r>
              <a:rPr lang="nl-NL" dirty="0"/>
              <a:t>De foto's van kastjes met laatjes zijn gemaakt bij iemand die niet op de laatjes wil schrijven wat er in zit, want dat staat zo lelijk. Ze zegt dat dat ook niet nodig is, want ze onthoudt het zelf wel. Maar de vraag is dan: hoe zou ze iemand anders kunnen vertellen waar alles ligt?</a:t>
            </a:r>
          </a:p>
          <a:p>
            <a:pPr marL="0" lvl="0" indent="0">
              <a:buNone/>
            </a:pPr>
            <a:r>
              <a:rPr lang="nl-NL" sz="3400" dirty="0">
                <a:solidFill>
                  <a:srgbClr val="FFFF00"/>
                </a:solidFill>
              </a:rPr>
              <a:t>Bij elke serie van vier dia’s</a:t>
            </a:r>
          </a:p>
          <a:p>
            <a:pPr lvl="0"/>
            <a:r>
              <a:rPr lang="nl-NL" dirty="0"/>
              <a:t>Dia a. Lees de vraag. De helft van de kinderen doet zijn handen voor zijn ogen. </a:t>
            </a:r>
          </a:p>
          <a:p>
            <a:pPr lvl="0"/>
            <a:r>
              <a:rPr lang="nl-NL" dirty="0"/>
              <a:t>Dia b. Het laatje staat een beetje open. De kinderen die de dia zien schrijven op hun blaadje welk laatje dat is. Benadruk dat ze zo duidelijk mogelijk moeten zijn.</a:t>
            </a:r>
          </a:p>
          <a:p>
            <a:pPr lvl="0"/>
            <a:endParaRPr lang="nl-NL" dirty="0"/>
          </a:p>
        </p:txBody>
      </p:sp>
      <p:sp>
        <p:nvSpPr>
          <p:cNvPr id="4" name="Tijdelijke aanduiding voor inhoud 3"/>
          <p:cNvSpPr>
            <a:spLocks noGrp="1"/>
          </p:cNvSpPr>
          <p:nvPr>
            <p:ph sz="half" idx="2"/>
          </p:nvPr>
        </p:nvSpPr>
        <p:spPr>
          <a:xfrm>
            <a:off x="6172200" y="764286"/>
            <a:ext cx="5181600" cy="5988206"/>
          </a:xfrm>
        </p:spPr>
        <p:txBody>
          <a:bodyPr>
            <a:normAutofit fontScale="70000" lnSpcReduction="20000"/>
          </a:bodyPr>
          <a:lstStyle/>
          <a:p>
            <a:pPr lvl="0"/>
            <a:r>
              <a:rPr lang="nl-NL" dirty="0"/>
              <a:t>Dia c. Alle </a:t>
            </a:r>
            <a:r>
              <a:rPr lang="nl-NL" dirty="0" smtClean="0"/>
              <a:t>kinderen </a:t>
            </a:r>
            <a:r>
              <a:rPr lang="nl-NL" dirty="0"/>
              <a:t>mogen weer kijken. </a:t>
            </a:r>
            <a:br>
              <a:rPr lang="nl-NL" dirty="0"/>
            </a:br>
            <a:r>
              <a:rPr lang="nl-NL" dirty="0"/>
              <a:t>Een van de kinderen leest op wat hij of zij opgeschreven </a:t>
            </a:r>
            <a:r>
              <a:rPr lang="nl-NL" dirty="0" smtClean="0"/>
              <a:t>heeft. Een </a:t>
            </a:r>
            <a:r>
              <a:rPr lang="nl-NL" dirty="0"/>
              <a:t>kind dat niet gekeken </a:t>
            </a:r>
            <a:r>
              <a:rPr lang="nl-NL" dirty="0" smtClean="0"/>
              <a:t>heeft, </a:t>
            </a:r>
            <a:r>
              <a:rPr lang="nl-NL" dirty="0"/>
              <a:t>wijst het laatje aan. Wanneer </a:t>
            </a:r>
            <a:r>
              <a:rPr lang="nl-NL" dirty="0" smtClean="0"/>
              <a:t>dat kind </a:t>
            </a:r>
            <a:r>
              <a:rPr lang="nl-NL" dirty="0"/>
              <a:t>het fout </a:t>
            </a:r>
            <a:r>
              <a:rPr lang="nl-NL" dirty="0" smtClean="0"/>
              <a:t>doet, </a:t>
            </a:r>
            <a:r>
              <a:rPr lang="nl-NL" dirty="0"/>
              <a:t>kunt u een ander kind vragen wat die heeft opgeschreven.</a:t>
            </a:r>
          </a:p>
          <a:p>
            <a:r>
              <a:rPr lang="nl-NL" dirty="0"/>
              <a:t>Dia d. Hier is te zien wat het goede laatje was.</a:t>
            </a:r>
          </a:p>
          <a:p>
            <a:pPr marL="0" indent="0">
              <a:buNone/>
            </a:pPr>
            <a:r>
              <a:rPr lang="nl-NL" sz="3400" dirty="0">
                <a:solidFill>
                  <a:srgbClr val="FFFF00"/>
                </a:solidFill>
              </a:rPr>
              <a:t>Algemeen</a:t>
            </a:r>
          </a:p>
          <a:p>
            <a:pPr lvl="0"/>
            <a:r>
              <a:rPr lang="nl-NL" dirty="0"/>
              <a:t>Stimuleer de </a:t>
            </a:r>
            <a:r>
              <a:rPr lang="nl-NL" dirty="0" smtClean="0"/>
              <a:t>kinderen </a:t>
            </a:r>
            <a:r>
              <a:rPr lang="nl-NL" dirty="0"/>
              <a:t>om na te denken over wat een handige manier van opschrijven is, maar zeg niets voor. In de loop van de verschillende opgaven zal duidelijk worden dat het handig is om iets te zeggen over links-rechts (bijvoorbeeld: 'De derde rij laatjes van links') en over hoog-laag (bijvoorbeeld: 'Het tweede laatje van boven'). </a:t>
            </a:r>
            <a:br>
              <a:rPr lang="nl-NL" dirty="0"/>
            </a:br>
            <a:r>
              <a:rPr lang="nl-NL" dirty="0"/>
              <a:t>In principe kun je het dus met twee getallen af (bijvoorbeeld: '3,2', maar dan moet wel duidelijk zijn vanaf waar je steeds telt.</a:t>
            </a:r>
          </a:p>
          <a:p>
            <a:r>
              <a:rPr lang="nl-NL" dirty="0"/>
              <a:t>Aan het </a:t>
            </a:r>
            <a:r>
              <a:rPr lang="nl-NL" dirty="0" smtClean="0"/>
              <a:t>einde </a:t>
            </a:r>
            <a:r>
              <a:rPr lang="nl-NL" dirty="0"/>
              <a:t>van het spel kunt u er eventueel op wijzen dat zo'n blok met laatjes lijkt op een tabel, en dat we daar de termen 'rij' en 'kolom' </a:t>
            </a:r>
            <a:r>
              <a:rPr lang="nl-NL" dirty="0" smtClean="0"/>
              <a:t>gebruiken.</a:t>
            </a:r>
            <a:endParaRPr lang="nl-NL" dirty="0"/>
          </a:p>
        </p:txBody>
      </p:sp>
      <p:pic>
        <p:nvPicPr>
          <p:cNvPr id="5" name="Afbeelding 4"/>
          <p:cNvPicPr>
            <a:picLocks noChangeAspect="1"/>
          </p:cNvPicPr>
          <p:nvPr/>
        </p:nvPicPr>
        <p:blipFill>
          <a:blip r:embed="rId2"/>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29740180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aamloos-1.jpg" descr="/Users/tondevries/Desktop/PDF/Naamloos-1.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306285" y="444137"/>
            <a:ext cx="9744891" cy="707886"/>
          </a:xfrm>
          <a:prstGeom prst="rect">
            <a:avLst/>
          </a:prstGeom>
          <a:noFill/>
        </p:spPr>
        <p:txBody>
          <a:bodyPr wrap="square" rtlCol="0">
            <a:spAutoFit/>
          </a:bodyPr>
          <a:lstStyle/>
          <a:p>
            <a:pPr algn="ctr"/>
            <a:r>
              <a:rPr lang="nl-NL" sz="4000">
                <a:solidFill>
                  <a:schemeClr val="bg1"/>
                </a:solidFill>
              </a:rPr>
              <a:t>Waar liggen de puzzels?</a:t>
            </a:r>
          </a:p>
        </p:txBody>
      </p:sp>
      <p:sp>
        <p:nvSpPr>
          <p:cNvPr id="4"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a</a:t>
            </a:r>
            <a:endParaRPr lang="nl-NL" sz="1600">
              <a:solidFill>
                <a:schemeClr val="bg1"/>
              </a:solidFill>
            </a:endParaRPr>
          </a:p>
          <a:p>
            <a:pPr algn="l"/>
            <a:endParaRPr lang="nl-NL"/>
          </a:p>
        </p:txBody>
      </p:sp>
      <p:pic>
        <p:nvPicPr>
          <p:cNvPr id="6" name="Afbeelding 5"/>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12916458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aamloos-28.jpg" descr="/Users/tondevries/Desktop/PDF/Naamloos-28.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b</a:t>
            </a:r>
            <a:endParaRPr lang="nl-NL"/>
          </a:p>
        </p:txBody>
      </p:sp>
      <p:sp>
        <p:nvSpPr>
          <p:cNvPr id="6" name="Tekstvak 5"/>
          <p:cNvSpPr txBox="1"/>
          <p:nvPr/>
        </p:nvSpPr>
        <p:spPr>
          <a:xfrm>
            <a:off x="1306285" y="444137"/>
            <a:ext cx="9744891" cy="707886"/>
          </a:xfrm>
          <a:prstGeom prst="rect">
            <a:avLst/>
          </a:prstGeom>
          <a:noFill/>
        </p:spPr>
        <p:txBody>
          <a:bodyPr wrap="square" rtlCol="0">
            <a:spAutoFit/>
          </a:bodyPr>
          <a:lstStyle/>
          <a:p>
            <a:pPr algn="ctr"/>
            <a:r>
              <a:rPr lang="nl-NL" sz="4000">
                <a:solidFill>
                  <a:schemeClr val="bg1"/>
                </a:solidFill>
              </a:rPr>
              <a:t>Schrijf </a:t>
            </a:r>
            <a:r>
              <a:rPr lang="nl-NL" sz="4000" smtClean="0">
                <a:solidFill>
                  <a:schemeClr val="bg1"/>
                </a:solidFill>
              </a:rPr>
              <a:t>op.</a:t>
            </a:r>
            <a:endParaRPr lang="nl-NL" sz="4000">
              <a:solidFill>
                <a:schemeClr val="bg1"/>
              </a:solidFill>
            </a:endParaRPr>
          </a:p>
        </p:txBody>
      </p:sp>
      <p:pic>
        <p:nvPicPr>
          <p:cNvPr id="5" name="Afbeelding 4"/>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11955896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aamloos-1.jpg" descr="/Users/tondevries/Desktop/PDF/Naamloos-1.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306285" y="444137"/>
            <a:ext cx="9744891" cy="1323439"/>
          </a:xfrm>
          <a:prstGeom prst="rect">
            <a:avLst/>
          </a:prstGeom>
          <a:noFill/>
        </p:spPr>
        <p:txBody>
          <a:bodyPr wrap="square" rtlCol="0">
            <a:spAutoFit/>
          </a:bodyPr>
          <a:lstStyle/>
          <a:p>
            <a:pPr algn="ctr"/>
            <a:r>
              <a:rPr lang="nl-NL" sz="4000">
                <a:solidFill>
                  <a:schemeClr val="bg1"/>
                </a:solidFill>
              </a:rPr>
              <a:t>Waar liggen de puzzels?</a:t>
            </a:r>
          </a:p>
          <a:p>
            <a:pPr algn="ctr"/>
            <a:r>
              <a:rPr lang="nl-NL" sz="4000">
                <a:solidFill>
                  <a:schemeClr val="bg1"/>
                </a:solidFill>
              </a:rPr>
              <a:t>Wijs </a:t>
            </a:r>
            <a:r>
              <a:rPr lang="nl-NL" sz="4000" smtClean="0">
                <a:solidFill>
                  <a:schemeClr val="bg1"/>
                </a:solidFill>
              </a:rPr>
              <a:t>aan.</a:t>
            </a:r>
            <a:endParaRPr lang="nl-NL" sz="4000">
              <a:solidFill>
                <a:schemeClr val="bg1"/>
              </a:solidFill>
            </a:endParaRPr>
          </a:p>
        </p:txBody>
      </p:sp>
      <p:sp>
        <p:nvSpPr>
          <p:cNvPr id="4"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c</a:t>
            </a:r>
            <a:endParaRPr lang="nl-NL"/>
          </a:p>
        </p:txBody>
      </p:sp>
      <p:pic>
        <p:nvPicPr>
          <p:cNvPr id="6" name="Afbeelding 5"/>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210614738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aamloos-29.jpg" descr="/Users/tondevries/Desktop/PDF/Naamloos-29.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d</a:t>
            </a:r>
            <a:endParaRPr lang="nl-NL"/>
          </a:p>
        </p:txBody>
      </p:sp>
      <p:pic>
        <p:nvPicPr>
          <p:cNvPr id="4" name="Afbeelding 3"/>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163159907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133931738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aamloos-1.jpg" descr="/Users/tondevries/Desktop/PDF/Naamloos-1.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306285" y="444137"/>
            <a:ext cx="9744891" cy="707886"/>
          </a:xfrm>
          <a:prstGeom prst="rect">
            <a:avLst/>
          </a:prstGeom>
          <a:noFill/>
        </p:spPr>
        <p:txBody>
          <a:bodyPr wrap="square" rtlCol="0">
            <a:spAutoFit/>
          </a:bodyPr>
          <a:lstStyle/>
          <a:p>
            <a:pPr algn="ctr"/>
            <a:r>
              <a:rPr lang="nl-NL" sz="4000">
                <a:solidFill>
                  <a:schemeClr val="bg1"/>
                </a:solidFill>
              </a:rPr>
              <a:t>Waar liggen de blokken?</a:t>
            </a:r>
          </a:p>
        </p:txBody>
      </p:sp>
      <p:sp>
        <p:nvSpPr>
          <p:cNvPr id="4"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a</a:t>
            </a:r>
            <a:endParaRPr lang="nl-NL" sz="1600">
              <a:solidFill>
                <a:schemeClr val="bg1"/>
              </a:solidFill>
            </a:endParaRPr>
          </a:p>
          <a:p>
            <a:pPr algn="l"/>
            <a:endParaRPr lang="nl-NL"/>
          </a:p>
        </p:txBody>
      </p:sp>
      <p:pic>
        <p:nvPicPr>
          <p:cNvPr id="6" name="Afbeelding 5"/>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192686177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aamloos-30.jpg" descr="/Users/tondevries/Desktop/PDF/Naamloos-30.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b</a:t>
            </a:r>
            <a:endParaRPr lang="nl-NL"/>
          </a:p>
        </p:txBody>
      </p:sp>
      <p:sp>
        <p:nvSpPr>
          <p:cNvPr id="6" name="Tekstvak 5"/>
          <p:cNvSpPr txBox="1"/>
          <p:nvPr/>
        </p:nvSpPr>
        <p:spPr>
          <a:xfrm>
            <a:off x="1223554" y="444137"/>
            <a:ext cx="9744891" cy="707886"/>
          </a:xfrm>
          <a:prstGeom prst="rect">
            <a:avLst/>
          </a:prstGeom>
          <a:noFill/>
        </p:spPr>
        <p:txBody>
          <a:bodyPr wrap="square" rtlCol="0">
            <a:spAutoFit/>
          </a:bodyPr>
          <a:lstStyle/>
          <a:p>
            <a:pPr algn="ctr"/>
            <a:r>
              <a:rPr lang="nl-NL" sz="4000">
                <a:solidFill>
                  <a:schemeClr val="bg1"/>
                </a:solidFill>
              </a:rPr>
              <a:t>Schrijf </a:t>
            </a:r>
            <a:r>
              <a:rPr lang="nl-NL" sz="4000" smtClean="0">
                <a:solidFill>
                  <a:schemeClr val="bg1"/>
                </a:solidFill>
              </a:rPr>
              <a:t>op.</a:t>
            </a:r>
            <a:endParaRPr lang="nl-NL" sz="4000">
              <a:solidFill>
                <a:schemeClr val="bg1"/>
              </a:solidFill>
            </a:endParaRPr>
          </a:p>
        </p:txBody>
      </p:sp>
      <p:pic>
        <p:nvPicPr>
          <p:cNvPr id="5" name="Afbeelding 4"/>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27064492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aamloos-1.jpg" descr="/Users/tondevries/Desktop/PDF/Naamloos-1.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306285" y="444137"/>
            <a:ext cx="9744891" cy="1323439"/>
          </a:xfrm>
          <a:prstGeom prst="rect">
            <a:avLst/>
          </a:prstGeom>
          <a:noFill/>
        </p:spPr>
        <p:txBody>
          <a:bodyPr wrap="square" rtlCol="0">
            <a:spAutoFit/>
          </a:bodyPr>
          <a:lstStyle/>
          <a:p>
            <a:pPr algn="ctr"/>
            <a:r>
              <a:rPr lang="nl-NL" sz="4000">
                <a:solidFill>
                  <a:schemeClr val="bg1"/>
                </a:solidFill>
              </a:rPr>
              <a:t>Waar liggen de blokken?</a:t>
            </a:r>
          </a:p>
          <a:p>
            <a:pPr algn="ctr"/>
            <a:r>
              <a:rPr lang="nl-NL" sz="4000">
                <a:solidFill>
                  <a:schemeClr val="bg1"/>
                </a:solidFill>
              </a:rPr>
              <a:t>Wijs </a:t>
            </a:r>
            <a:r>
              <a:rPr lang="nl-NL" sz="4000" smtClean="0">
                <a:solidFill>
                  <a:schemeClr val="bg1"/>
                </a:solidFill>
              </a:rPr>
              <a:t>aan.</a:t>
            </a:r>
            <a:endParaRPr lang="nl-NL" sz="4000">
              <a:solidFill>
                <a:schemeClr val="bg1"/>
              </a:solidFill>
            </a:endParaRPr>
          </a:p>
        </p:txBody>
      </p:sp>
      <p:sp>
        <p:nvSpPr>
          <p:cNvPr id="4"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c</a:t>
            </a:r>
            <a:endParaRPr lang="nl-NL"/>
          </a:p>
        </p:txBody>
      </p:sp>
      <p:pic>
        <p:nvPicPr>
          <p:cNvPr id="6" name="Afbeelding 5"/>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104609577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aamloos-31.jpg" descr="/Users/tondevries/Desktop/PDF/Naamloos-31.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d</a:t>
            </a:r>
            <a:endParaRPr lang="nl-NL"/>
          </a:p>
        </p:txBody>
      </p:sp>
      <p:pic>
        <p:nvPicPr>
          <p:cNvPr id="4" name="Afbeelding 3"/>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106693136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6722732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aamloos-1.jpg" descr="/Users/tondevries/Desktop/PDF/Naamloos-1.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ndertitel 2"/>
          <p:cNvSpPr>
            <a:spLocks noGrp="1"/>
          </p:cNvSpPr>
          <p:nvPr>
            <p:ph type="subTitle" idx="1"/>
          </p:nvPr>
        </p:nvSpPr>
        <p:spPr>
          <a:xfrm>
            <a:off x="167808" y="6239022"/>
            <a:ext cx="3905794" cy="499404"/>
          </a:xfrm>
        </p:spPr>
        <p:txBody>
          <a:bodyPr>
            <a:normAutofit/>
          </a:bodyPr>
          <a:lstStyle/>
          <a:p>
            <a:pPr algn="l"/>
            <a:r>
              <a:rPr lang="nl-NL" sz="2800">
                <a:solidFill>
                  <a:schemeClr val="bg1"/>
                </a:solidFill>
              </a:rPr>
              <a:t>Introductie</a:t>
            </a:r>
          </a:p>
        </p:txBody>
      </p:sp>
      <p:pic>
        <p:nvPicPr>
          <p:cNvPr id="4" name="Afbeelding 3"/>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111600012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aamloos-1.jpg" descr="/Users/tondevries/Desktop/PDF/Naamloos-1.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306285" y="444137"/>
            <a:ext cx="9744891" cy="707886"/>
          </a:xfrm>
          <a:prstGeom prst="rect">
            <a:avLst/>
          </a:prstGeom>
          <a:noFill/>
        </p:spPr>
        <p:txBody>
          <a:bodyPr wrap="square" rtlCol="0">
            <a:spAutoFit/>
          </a:bodyPr>
          <a:lstStyle/>
          <a:p>
            <a:pPr algn="ctr"/>
            <a:r>
              <a:rPr lang="nl-NL" sz="4000">
                <a:solidFill>
                  <a:schemeClr val="bg1"/>
                </a:solidFill>
              </a:rPr>
              <a:t>Waar liggen de vouwblaadjes?</a:t>
            </a:r>
          </a:p>
        </p:txBody>
      </p:sp>
      <p:sp>
        <p:nvSpPr>
          <p:cNvPr id="4"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a</a:t>
            </a:r>
            <a:endParaRPr lang="nl-NL" sz="1600">
              <a:solidFill>
                <a:schemeClr val="bg1"/>
              </a:solidFill>
            </a:endParaRPr>
          </a:p>
          <a:p>
            <a:pPr algn="l"/>
            <a:endParaRPr lang="nl-NL"/>
          </a:p>
        </p:txBody>
      </p:sp>
      <p:pic>
        <p:nvPicPr>
          <p:cNvPr id="6" name="Afbeelding 5"/>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71247247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aamloos-32.jpg" descr="/Users/tondevries/Desktop/PDF/Naamloos-32.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b</a:t>
            </a:r>
            <a:endParaRPr lang="nl-NL"/>
          </a:p>
        </p:txBody>
      </p:sp>
      <p:sp>
        <p:nvSpPr>
          <p:cNvPr id="6" name="Tekstvak 5"/>
          <p:cNvSpPr txBox="1"/>
          <p:nvPr/>
        </p:nvSpPr>
        <p:spPr>
          <a:xfrm>
            <a:off x="1306285" y="444137"/>
            <a:ext cx="9744891" cy="707886"/>
          </a:xfrm>
          <a:prstGeom prst="rect">
            <a:avLst/>
          </a:prstGeom>
          <a:noFill/>
        </p:spPr>
        <p:txBody>
          <a:bodyPr wrap="square" rtlCol="0">
            <a:spAutoFit/>
          </a:bodyPr>
          <a:lstStyle/>
          <a:p>
            <a:pPr algn="ctr"/>
            <a:r>
              <a:rPr lang="nl-NL" sz="4000">
                <a:solidFill>
                  <a:schemeClr val="bg1"/>
                </a:solidFill>
              </a:rPr>
              <a:t>Schrijf </a:t>
            </a:r>
            <a:r>
              <a:rPr lang="nl-NL" sz="4000" smtClean="0">
                <a:solidFill>
                  <a:schemeClr val="bg1"/>
                </a:solidFill>
              </a:rPr>
              <a:t>op.</a:t>
            </a:r>
            <a:endParaRPr lang="nl-NL" sz="4000">
              <a:solidFill>
                <a:schemeClr val="bg1"/>
              </a:solidFill>
            </a:endParaRPr>
          </a:p>
        </p:txBody>
      </p:sp>
      <p:pic>
        <p:nvPicPr>
          <p:cNvPr id="5" name="Afbeelding 4"/>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35883970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aamloos-1.jpg" descr="/Users/tondevries/Desktop/PDF/Naamloos-1.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306285" y="444137"/>
            <a:ext cx="9744891" cy="1323439"/>
          </a:xfrm>
          <a:prstGeom prst="rect">
            <a:avLst/>
          </a:prstGeom>
          <a:noFill/>
        </p:spPr>
        <p:txBody>
          <a:bodyPr wrap="square" rtlCol="0">
            <a:spAutoFit/>
          </a:bodyPr>
          <a:lstStyle/>
          <a:p>
            <a:pPr algn="ctr"/>
            <a:r>
              <a:rPr lang="nl-NL" sz="4000">
                <a:solidFill>
                  <a:schemeClr val="bg1"/>
                </a:solidFill>
              </a:rPr>
              <a:t>Waar liggen de vouwblaadjes?</a:t>
            </a:r>
          </a:p>
          <a:p>
            <a:pPr algn="ctr"/>
            <a:r>
              <a:rPr lang="nl-NL" sz="4000">
                <a:solidFill>
                  <a:schemeClr val="bg1"/>
                </a:solidFill>
              </a:rPr>
              <a:t>Wijs </a:t>
            </a:r>
            <a:r>
              <a:rPr lang="nl-NL" sz="4000" smtClean="0">
                <a:solidFill>
                  <a:schemeClr val="bg1"/>
                </a:solidFill>
              </a:rPr>
              <a:t>aan.</a:t>
            </a:r>
            <a:endParaRPr lang="nl-NL" sz="4000">
              <a:solidFill>
                <a:schemeClr val="bg1"/>
              </a:solidFill>
            </a:endParaRPr>
          </a:p>
        </p:txBody>
      </p:sp>
      <p:sp>
        <p:nvSpPr>
          <p:cNvPr id="4"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c</a:t>
            </a:r>
            <a:endParaRPr lang="nl-NL"/>
          </a:p>
        </p:txBody>
      </p:sp>
      <p:pic>
        <p:nvPicPr>
          <p:cNvPr id="6" name="Afbeelding 5"/>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28303882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aamloos-33.jpg" descr="/Users/tondevries/Desktop/PDF/Naamloos-33.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d</a:t>
            </a:r>
            <a:endParaRPr lang="nl-NL"/>
          </a:p>
        </p:txBody>
      </p:sp>
      <p:pic>
        <p:nvPicPr>
          <p:cNvPr id="4" name="Afbeelding 3"/>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42704952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184462185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aamloos-1.jpg" descr="/Users/tondevries/Desktop/PDF/Naamloos-1.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306285" y="444137"/>
            <a:ext cx="9744891" cy="707886"/>
          </a:xfrm>
          <a:prstGeom prst="rect">
            <a:avLst/>
          </a:prstGeom>
          <a:noFill/>
        </p:spPr>
        <p:txBody>
          <a:bodyPr wrap="square" rtlCol="0">
            <a:spAutoFit/>
          </a:bodyPr>
          <a:lstStyle/>
          <a:p>
            <a:pPr algn="ctr"/>
            <a:r>
              <a:rPr lang="nl-NL" sz="4000">
                <a:solidFill>
                  <a:schemeClr val="bg1"/>
                </a:solidFill>
              </a:rPr>
              <a:t>Waar liggen de dieren?</a:t>
            </a:r>
          </a:p>
        </p:txBody>
      </p:sp>
      <p:sp>
        <p:nvSpPr>
          <p:cNvPr id="4"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a</a:t>
            </a:r>
            <a:endParaRPr lang="nl-NL" sz="1600">
              <a:solidFill>
                <a:schemeClr val="bg1"/>
              </a:solidFill>
            </a:endParaRPr>
          </a:p>
          <a:p>
            <a:pPr algn="l"/>
            <a:endParaRPr lang="nl-NL"/>
          </a:p>
        </p:txBody>
      </p:sp>
      <p:pic>
        <p:nvPicPr>
          <p:cNvPr id="6" name="Afbeelding 5"/>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15602123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aamloos-34.jpg" descr="/Users/tondevries/Desktop/PDF/Naamloos-34.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b</a:t>
            </a:r>
            <a:endParaRPr lang="nl-NL"/>
          </a:p>
        </p:txBody>
      </p:sp>
      <p:sp>
        <p:nvSpPr>
          <p:cNvPr id="6" name="Tekstvak 5"/>
          <p:cNvSpPr txBox="1"/>
          <p:nvPr/>
        </p:nvSpPr>
        <p:spPr>
          <a:xfrm>
            <a:off x="1306285" y="444137"/>
            <a:ext cx="9744891" cy="707886"/>
          </a:xfrm>
          <a:prstGeom prst="rect">
            <a:avLst/>
          </a:prstGeom>
          <a:noFill/>
        </p:spPr>
        <p:txBody>
          <a:bodyPr wrap="square" rtlCol="0">
            <a:spAutoFit/>
          </a:bodyPr>
          <a:lstStyle/>
          <a:p>
            <a:pPr algn="ctr"/>
            <a:r>
              <a:rPr lang="nl-NL" sz="4000">
                <a:solidFill>
                  <a:schemeClr val="bg1"/>
                </a:solidFill>
              </a:rPr>
              <a:t>Schrijf </a:t>
            </a:r>
            <a:r>
              <a:rPr lang="nl-NL" sz="4000" smtClean="0">
                <a:solidFill>
                  <a:schemeClr val="bg1"/>
                </a:solidFill>
              </a:rPr>
              <a:t>op.</a:t>
            </a:r>
            <a:endParaRPr lang="nl-NL" sz="4000">
              <a:solidFill>
                <a:schemeClr val="bg1"/>
              </a:solidFill>
            </a:endParaRPr>
          </a:p>
        </p:txBody>
      </p:sp>
      <p:pic>
        <p:nvPicPr>
          <p:cNvPr id="5" name="Afbeelding 4"/>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88489158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aamloos-1.jpg" descr="/Users/tondevries/Desktop/PDF/Naamloos-1.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306285" y="444137"/>
            <a:ext cx="9744891" cy="1323439"/>
          </a:xfrm>
          <a:prstGeom prst="rect">
            <a:avLst/>
          </a:prstGeom>
          <a:noFill/>
        </p:spPr>
        <p:txBody>
          <a:bodyPr wrap="square" rtlCol="0">
            <a:spAutoFit/>
          </a:bodyPr>
          <a:lstStyle/>
          <a:p>
            <a:pPr algn="ctr"/>
            <a:r>
              <a:rPr lang="nl-NL" sz="4000">
                <a:solidFill>
                  <a:schemeClr val="bg1"/>
                </a:solidFill>
              </a:rPr>
              <a:t>Waar liggen de dieren?</a:t>
            </a:r>
          </a:p>
          <a:p>
            <a:pPr algn="ctr"/>
            <a:r>
              <a:rPr lang="nl-NL" sz="4000">
                <a:solidFill>
                  <a:schemeClr val="bg1"/>
                </a:solidFill>
              </a:rPr>
              <a:t>Wijs </a:t>
            </a:r>
            <a:r>
              <a:rPr lang="nl-NL" sz="4000" smtClean="0">
                <a:solidFill>
                  <a:schemeClr val="bg1"/>
                </a:solidFill>
              </a:rPr>
              <a:t>aan.</a:t>
            </a:r>
            <a:endParaRPr lang="nl-NL" sz="4000">
              <a:solidFill>
                <a:schemeClr val="bg1"/>
              </a:solidFill>
            </a:endParaRPr>
          </a:p>
        </p:txBody>
      </p:sp>
      <p:sp>
        <p:nvSpPr>
          <p:cNvPr id="4"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c</a:t>
            </a:r>
            <a:endParaRPr lang="nl-NL"/>
          </a:p>
        </p:txBody>
      </p:sp>
      <p:pic>
        <p:nvPicPr>
          <p:cNvPr id="6" name="Afbeelding 5"/>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35720324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aamloos-35.jpg" descr="/Users/tondevries/Desktop/PDF/Naamloos-35.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d</a:t>
            </a:r>
            <a:endParaRPr lang="nl-NL"/>
          </a:p>
        </p:txBody>
      </p:sp>
      <p:pic>
        <p:nvPicPr>
          <p:cNvPr id="4" name="Afbeelding 3"/>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53103520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13651693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68206633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aamloos-1.jpg" descr="/Users/tondevries/Desktop/PDF/Naamloos-1.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306285" y="444137"/>
            <a:ext cx="9744891" cy="707886"/>
          </a:xfrm>
          <a:prstGeom prst="rect">
            <a:avLst/>
          </a:prstGeom>
          <a:noFill/>
        </p:spPr>
        <p:txBody>
          <a:bodyPr wrap="square" rtlCol="0">
            <a:spAutoFit/>
          </a:bodyPr>
          <a:lstStyle/>
          <a:p>
            <a:pPr algn="ctr"/>
            <a:r>
              <a:rPr lang="nl-NL" sz="4000">
                <a:solidFill>
                  <a:schemeClr val="bg1"/>
                </a:solidFill>
              </a:rPr>
              <a:t>Waar liggen de sliertjes?</a:t>
            </a:r>
          </a:p>
        </p:txBody>
      </p:sp>
      <p:sp>
        <p:nvSpPr>
          <p:cNvPr id="4"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a</a:t>
            </a:r>
            <a:endParaRPr lang="nl-NL" sz="1600">
              <a:solidFill>
                <a:schemeClr val="bg1"/>
              </a:solidFill>
            </a:endParaRPr>
          </a:p>
          <a:p>
            <a:pPr algn="l"/>
            <a:endParaRPr lang="nl-NL"/>
          </a:p>
        </p:txBody>
      </p:sp>
      <p:pic>
        <p:nvPicPr>
          <p:cNvPr id="6" name="Afbeelding 5"/>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17131323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aamloos-36.jpg" descr="/Users/tondevries/Desktop/PDF/Naamloos-36.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b</a:t>
            </a:r>
            <a:endParaRPr lang="nl-NL"/>
          </a:p>
        </p:txBody>
      </p:sp>
      <p:sp>
        <p:nvSpPr>
          <p:cNvPr id="6" name="Tekstvak 5"/>
          <p:cNvSpPr txBox="1"/>
          <p:nvPr/>
        </p:nvSpPr>
        <p:spPr>
          <a:xfrm>
            <a:off x="1306285" y="444137"/>
            <a:ext cx="9744891" cy="707886"/>
          </a:xfrm>
          <a:prstGeom prst="rect">
            <a:avLst/>
          </a:prstGeom>
          <a:noFill/>
        </p:spPr>
        <p:txBody>
          <a:bodyPr wrap="square" rtlCol="0">
            <a:spAutoFit/>
          </a:bodyPr>
          <a:lstStyle/>
          <a:p>
            <a:pPr algn="ctr"/>
            <a:r>
              <a:rPr lang="nl-NL" sz="4000">
                <a:solidFill>
                  <a:schemeClr val="bg1"/>
                </a:solidFill>
              </a:rPr>
              <a:t>Schrijf </a:t>
            </a:r>
            <a:r>
              <a:rPr lang="nl-NL" sz="4000" smtClean="0">
                <a:solidFill>
                  <a:schemeClr val="bg1"/>
                </a:solidFill>
              </a:rPr>
              <a:t>op.</a:t>
            </a:r>
            <a:endParaRPr lang="nl-NL" sz="4000">
              <a:solidFill>
                <a:schemeClr val="bg1"/>
              </a:solidFill>
            </a:endParaRPr>
          </a:p>
        </p:txBody>
      </p:sp>
      <p:pic>
        <p:nvPicPr>
          <p:cNvPr id="5" name="Afbeelding 4"/>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104852958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aamloos-1.jpg" descr="/Users/tondevries/Desktop/PDF/Naamloos-1.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306285" y="444137"/>
            <a:ext cx="9744891" cy="1323439"/>
          </a:xfrm>
          <a:prstGeom prst="rect">
            <a:avLst/>
          </a:prstGeom>
          <a:noFill/>
        </p:spPr>
        <p:txBody>
          <a:bodyPr wrap="square" rtlCol="0">
            <a:spAutoFit/>
          </a:bodyPr>
          <a:lstStyle/>
          <a:p>
            <a:pPr algn="ctr"/>
            <a:r>
              <a:rPr lang="nl-NL" sz="4000">
                <a:solidFill>
                  <a:schemeClr val="bg1"/>
                </a:solidFill>
              </a:rPr>
              <a:t>Waar liggen de sliertjes?</a:t>
            </a:r>
          </a:p>
          <a:p>
            <a:pPr algn="ctr"/>
            <a:r>
              <a:rPr lang="nl-NL" sz="4000">
                <a:solidFill>
                  <a:schemeClr val="bg1"/>
                </a:solidFill>
              </a:rPr>
              <a:t>Wijs </a:t>
            </a:r>
            <a:r>
              <a:rPr lang="nl-NL" sz="4000" smtClean="0">
                <a:solidFill>
                  <a:schemeClr val="bg1"/>
                </a:solidFill>
              </a:rPr>
              <a:t>aan.</a:t>
            </a:r>
            <a:endParaRPr lang="nl-NL" sz="4000">
              <a:solidFill>
                <a:schemeClr val="bg1"/>
              </a:solidFill>
            </a:endParaRPr>
          </a:p>
        </p:txBody>
      </p:sp>
      <p:sp>
        <p:nvSpPr>
          <p:cNvPr id="4"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c</a:t>
            </a:r>
            <a:endParaRPr lang="nl-NL"/>
          </a:p>
        </p:txBody>
      </p:sp>
      <p:pic>
        <p:nvPicPr>
          <p:cNvPr id="6" name="Afbeelding 5"/>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129821257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aamloos-37.jpg" descr="/Users/tondevries/Desktop/PDF/Naamloos-37.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d</a:t>
            </a:r>
            <a:endParaRPr lang="nl-NL"/>
          </a:p>
        </p:txBody>
      </p:sp>
      <p:pic>
        <p:nvPicPr>
          <p:cNvPr id="4" name="Afbeelding 3"/>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16670392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147312570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aamloos-1.jpg" descr="/Users/tondevries/Desktop/PDF/Naamloos-1.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306285" y="444137"/>
            <a:ext cx="9744891" cy="707886"/>
          </a:xfrm>
          <a:prstGeom prst="rect">
            <a:avLst/>
          </a:prstGeom>
          <a:noFill/>
        </p:spPr>
        <p:txBody>
          <a:bodyPr wrap="square" rtlCol="0">
            <a:spAutoFit/>
          </a:bodyPr>
          <a:lstStyle/>
          <a:p>
            <a:pPr algn="ctr"/>
            <a:r>
              <a:rPr lang="nl-NL" sz="4000">
                <a:solidFill>
                  <a:schemeClr val="bg1"/>
                </a:solidFill>
              </a:rPr>
              <a:t>Waar ligt het gereedschap?</a:t>
            </a:r>
          </a:p>
        </p:txBody>
      </p:sp>
      <p:sp>
        <p:nvSpPr>
          <p:cNvPr id="4"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a</a:t>
            </a:r>
            <a:endParaRPr lang="nl-NL" sz="1600">
              <a:solidFill>
                <a:schemeClr val="bg1"/>
              </a:solidFill>
            </a:endParaRPr>
          </a:p>
          <a:p>
            <a:pPr algn="l"/>
            <a:endParaRPr lang="nl-NL"/>
          </a:p>
        </p:txBody>
      </p:sp>
      <p:pic>
        <p:nvPicPr>
          <p:cNvPr id="6" name="Afbeelding 5"/>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163348727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aamloos-38.jpg" descr="/Users/tondevries/Desktop/PDF/Naamloos-38.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b</a:t>
            </a:r>
            <a:endParaRPr lang="nl-NL"/>
          </a:p>
        </p:txBody>
      </p:sp>
      <p:sp>
        <p:nvSpPr>
          <p:cNvPr id="6" name="Tekstvak 5"/>
          <p:cNvSpPr txBox="1"/>
          <p:nvPr/>
        </p:nvSpPr>
        <p:spPr>
          <a:xfrm>
            <a:off x="1306285" y="444137"/>
            <a:ext cx="9744891" cy="707886"/>
          </a:xfrm>
          <a:prstGeom prst="rect">
            <a:avLst/>
          </a:prstGeom>
          <a:noFill/>
        </p:spPr>
        <p:txBody>
          <a:bodyPr wrap="square" rtlCol="0">
            <a:spAutoFit/>
          </a:bodyPr>
          <a:lstStyle/>
          <a:p>
            <a:pPr algn="ctr"/>
            <a:r>
              <a:rPr lang="nl-NL" sz="4000">
                <a:solidFill>
                  <a:schemeClr val="bg1"/>
                </a:solidFill>
              </a:rPr>
              <a:t>Schrijf </a:t>
            </a:r>
            <a:r>
              <a:rPr lang="nl-NL" sz="4000" smtClean="0">
                <a:solidFill>
                  <a:schemeClr val="bg1"/>
                </a:solidFill>
              </a:rPr>
              <a:t>op.</a:t>
            </a:r>
            <a:endParaRPr lang="nl-NL" sz="4000">
              <a:solidFill>
                <a:schemeClr val="bg1"/>
              </a:solidFill>
            </a:endParaRPr>
          </a:p>
        </p:txBody>
      </p:sp>
      <p:pic>
        <p:nvPicPr>
          <p:cNvPr id="5" name="Afbeelding 4"/>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38592781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aamloos-1.jpg" descr="/Users/tondevries/Desktop/PDF/Naamloos-1.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306285" y="444137"/>
            <a:ext cx="9744891" cy="1323439"/>
          </a:xfrm>
          <a:prstGeom prst="rect">
            <a:avLst/>
          </a:prstGeom>
          <a:noFill/>
        </p:spPr>
        <p:txBody>
          <a:bodyPr wrap="square" rtlCol="0">
            <a:spAutoFit/>
          </a:bodyPr>
          <a:lstStyle/>
          <a:p>
            <a:pPr algn="ctr"/>
            <a:r>
              <a:rPr lang="nl-NL" sz="4000">
                <a:solidFill>
                  <a:schemeClr val="bg1"/>
                </a:solidFill>
              </a:rPr>
              <a:t>Waar ligt het gereedschap?</a:t>
            </a:r>
          </a:p>
          <a:p>
            <a:pPr algn="ctr"/>
            <a:r>
              <a:rPr lang="nl-NL" sz="4000">
                <a:solidFill>
                  <a:schemeClr val="bg1"/>
                </a:solidFill>
              </a:rPr>
              <a:t>Wijs </a:t>
            </a:r>
            <a:r>
              <a:rPr lang="nl-NL" sz="4000" smtClean="0">
                <a:solidFill>
                  <a:schemeClr val="bg1"/>
                </a:solidFill>
              </a:rPr>
              <a:t>aan.</a:t>
            </a:r>
            <a:endParaRPr lang="nl-NL" sz="4000">
              <a:solidFill>
                <a:schemeClr val="bg1"/>
              </a:solidFill>
            </a:endParaRPr>
          </a:p>
        </p:txBody>
      </p:sp>
      <p:sp>
        <p:nvSpPr>
          <p:cNvPr id="4"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c</a:t>
            </a:r>
            <a:endParaRPr lang="nl-NL"/>
          </a:p>
        </p:txBody>
      </p:sp>
      <p:pic>
        <p:nvPicPr>
          <p:cNvPr id="6" name="Afbeelding 5"/>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62494492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aamloos-39.jpg" descr="/Users/tondevries/Desktop/PDF/Naamloos-39.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d</a:t>
            </a:r>
            <a:endParaRPr lang="nl-NL"/>
          </a:p>
        </p:txBody>
      </p:sp>
      <p:pic>
        <p:nvPicPr>
          <p:cNvPr id="4" name="Afbeelding 3"/>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147417498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4846736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aamloos-1.jpg" descr="/Users/tondevries/Desktop/PDF/Naamloos-1.jp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306285" y="444137"/>
            <a:ext cx="9744891" cy="707886"/>
          </a:xfrm>
          <a:prstGeom prst="rect">
            <a:avLst/>
          </a:prstGeom>
          <a:noFill/>
        </p:spPr>
        <p:txBody>
          <a:bodyPr wrap="square" rtlCol="0">
            <a:spAutoFit/>
          </a:bodyPr>
          <a:lstStyle/>
          <a:p>
            <a:pPr algn="ctr"/>
            <a:r>
              <a:rPr lang="nl-NL" sz="4000">
                <a:solidFill>
                  <a:schemeClr val="bg1"/>
                </a:solidFill>
              </a:rPr>
              <a:t>Waar liggen de scharen?</a:t>
            </a:r>
          </a:p>
        </p:txBody>
      </p:sp>
      <p:sp>
        <p:nvSpPr>
          <p:cNvPr id="4"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a</a:t>
            </a:r>
            <a:endParaRPr lang="nl-NL" sz="1600">
              <a:solidFill>
                <a:schemeClr val="bg1"/>
              </a:solidFill>
            </a:endParaRPr>
          </a:p>
          <a:p>
            <a:pPr algn="l"/>
            <a:endParaRPr lang="nl-NL"/>
          </a:p>
        </p:txBody>
      </p:sp>
      <p:pic>
        <p:nvPicPr>
          <p:cNvPr id="6" name="Afbeelding 5"/>
          <p:cNvPicPr>
            <a:picLocks noChangeAspect="1"/>
          </p:cNvPicPr>
          <p:nvPr/>
        </p:nvPicPr>
        <p:blipFill>
          <a:blip r:embed="rId5"/>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78026435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aamloos-1.jpg" descr="/Users/tondevries/Desktop/PDF/Naamloos-1.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306285" y="444137"/>
            <a:ext cx="9744891" cy="707886"/>
          </a:xfrm>
          <a:prstGeom prst="rect">
            <a:avLst/>
          </a:prstGeom>
          <a:noFill/>
        </p:spPr>
        <p:txBody>
          <a:bodyPr wrap="square" rtlCol="0">
            <a:spAutoFit/>
          </a:bodyPr>
          <a:lstStyle/>
          <a:p>
            <a:pPr algn="ctr"/>
            <a:r>
              <a:rPr lang="nl-NL" sz="4000">
                <a:solidFill>
                  <a:schemeClr val="bg1"/>
                </a:solidFill>
              </a:rPr>
              <a:t>Waar liggen de luciferdoosjes?</a:t>
            </a:r>
          </a:p>
        </p:txBody>
      </p:sp>
      <p:sp>
        <p:nvSpPr>
          <p:cNvPr id="4"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a</a:t>
            </a:r>
            <a:endParaRPr lang="nl-NL" sz="1600">
              <a:solidFill>
                <a:schemeClr val="bg1"/>
              </a:solidFill>
            </a:endParaRPr>
          </a:p>
          <a:p>
            <a:pPr algn="l"/>
            <a:endParaRPr lang="nl-NL"/>
          </a:p>
        </p:txBody>
      </p:sp>
      <p:pic>
        <p:nvPicPr>
          <p:cNvPr id="6" name="Afbeelding 5"/>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58975490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aamloos-40.jpg" descr="/Users/tondevries/Desktop/PDF/Naamloos-40.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b</a:t>
            </a:r>
            <a:endParaRPr lang="nl-NL"/>
          </a:p>
        </p:txBody>
      </p:sp>
      <p:sp>
        <p:nvSpPr>
          <p:cNvPr id="6" name="Tekstvak 5"/>
          <p:cNvSpPr txBox="1"/>
          <p:nvPr/>
        </p:nvSpPr>
        <p:spPr>
          <a:xfrm>
            <a:off x="1306285" y="444137"/>
            <a:ext cx="9744891" cy="707886"/>
          </a:xfrm>
          <a:prstGeom prst="rect">
            <a:avLst/>
          </a:prstGeom>
          <a:noFill/>
        </p:spPr>
        <p:txBody>
          <a:bodyPr wrap="square" rtlCol="0">
            <a:spAutoFit/>
          </a:bodyPr>
          <a:lstStyle/>
          <a:p>
            <a:pPr algn="ctr"/>
            <a:r>
              <a:rPr lang="nl-NL" sz="4000">
                <a:solidFill>
                  <a:schemeClr val="bg1"/>
                </a:solidFill>
              </a:rPr>
              <a:t>Schrijf </a:t>
            </a:r>
            <a:r>
              <a:rPr lang="nl-NL" sz="4000" smtClean="0">
                <a:solidFill>
                  <a:schemeClr val="bg1"/>
                </a:solidFill>
              </a:rPr>
              <a:t>op.</a:t>
            </a:r>
            <a:endParaRPr lang="nl-NL" sz="4000">
              <a:solidFill>
                <a:schemeClr val="bg1"/>
              </a:solidFill>
            </a:endParaRPr>
          </a:p>
        </p:txBody>
      </p:sp>
      <p:pic>
        <p:nvPicPr>
          <p:cNvPr id="5" name="Afbeelding 4"/>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88813915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aamloos-1.jpg" descr="/Users/tondevries/Desktop/PDF/Naamloos-1.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306285" y="444137"/>
            <a:ext cx="9744891" cy="1323439"/>
          </a:xfrm>
          <a:prstGeom prst="rect">
            <a:avLst/>
          </a:prstGeom>
          <a:noFill/>
        </p:spPr>
        <p:txBody>
          <a:bodyPr wrap="square" rtlCol="0">
            <a:spAutoFit/>
          </a:bodyPr>
          <a:lstStyle/>
          <a:p>
            <a:pPr algn="ctr"/>
            <a:r>
              <a:rPr lang="nl-NL" sz="4000">
                <a:solidFill>
                  <a:schemeClr val="bg1"/>
                </a:solidFill>
              </a:rPr>
              <a:t>Waar liggen de luciferdoosjes?</a:t>
            </a:r>
          </a:p>
          <a:p>
            <a:pPr algn="ctr"/>
            <a:r>
              <a:rPr lang="nl-NL" sz="4000">
                <a:solidFill>
                  <a:schemeClr val="bg1"/>
                </a:solidFill>
              </a:rPr>
              <a:t>Wijs </a:t>
            </a:r>
            <a:r>
              <a:rPr lang="nl-NL" sz="4000" smtClean="0">
                <a:solidFill>
                  <a:schemeClr val="bg1"/>
                </a:solidFill>
              </a:rPr>
              <a:t>aan.</a:t>
            </a:r>
            <a:endParaRPr lang="nl-NL" sz="4000">
              <a:solidFill>
                <a:schemeClr val="bg1"/>
              </a:solidFill>
            </a:endParaRPr>
          </a:p>
        </p:txBody>
      </p:sp>
      <p:sp>
        <p:nvSpPr>
          <p:cNvPr id="4"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c</a:t>
            </a:r>
            <a:endParaRPr lang="nl-NL"/>
          </a:p>
        </p:txBody>
      </p:sp>
      <p:pic>
        <p:nvPicPr>
          <p:cNvPr id="6" name="Afbeelding 5"/>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10685380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aamloos-41.jpg" descr="/Users/tondevries/Desktop/PDF/Naamloos-41.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d</a:t>
            </a:r>
            <a:endParaRPr lang="nl-NL"/>
          </a:p>
        </p:txBody>
      </p:sp>
      <p:pic>
        <p:nvPicPr>
          <p:cNvPr id="4" name="Afbeelding 3"/>
          <p:cNvPicPr>
            <a:picLocks noChangeAspect="1"/>
          </p:cNvPicPr>
          <p:nvPr/>
        </p:nvPicPr>
        <p:blipFill>
          <a:blip r:embed="rId4"/>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94005342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txBox="1">
            <a:spLocks/>
          </p:cNvSpPr>
          <p:nvPr/>
        </p:nvSpPr>
        <p:spPr>
          <a:xfrm>
            <a:off x="4101737" y="2947182"/>
            <a:ext cx="3905794" cy="79683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a:t>Dat was de </a:t>
            </a:r>
            <a:r>
              <a:rPr lang="nl-NL" smtClean="0"/>
              <a:t>laatste.</a:t>
            </a:r>
            <a:endParaRPr lang="nl-NL"/>
          </a:p>
        </p:txBody>
      </p:sp>
      <p:pic>
        <p:nvPicPr>
          <p:cNvPr id="5" name="Afbeelding 4"/>
          <p:cNvPicPr>
            <a:picLocks noChangeAspect="1"/>
          </p:cNvPicPr>
          <p:nvPr/>
        </p:nvPicPr>
        <p:blipFill>
          <a:blip r:embed="rId2"/>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3914516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aamloos-22.jpg" descr="/Users/tondevries/Desktop/PDF/Naamloos-22.jp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b</a:t>
            </a:r>
            <a:endParaRPr lang="nl-NL"/>
          </a:p>
        </p:txBody>
      </p:sp>
      <p:sp>
        <p:nvSpPr>
          <p:cNvPr id="6" name="Tekstvak 5"/>
          <p:cNvSpPr txBox="1"/>
          <p:nvPr/>
        </p:nvSpPr>
        <p:spPr>
          <a:xfrm>
            <a:off x="1306285" y="444137"/>
            <a:ext cx="9744891" cy="707886"/>
          </a:xfrm>
          <a:prstGeom prst="rect">
            <a:avLst/>
          </a:prstGeom>
          <a:noFill/>
        </p:spPr>
        <p:txBody>
          <a:bodyPr wrap="square" rtlCol="0">
            <a:spAutoFit/>
          </a:bodyPr>
          <a:lstStyle/>
          <a:p>
            <a:pPr algn="ctr"/>
            <a:r>
              <a:rPr lang="nl-NL" sz="4000">
                <a:solidFill>
                  <a:schemeClr val="bg1"/>
                </a:solidFill>
              </a:rPr>
              <a:t>Schrijf </a:t>
            </a:r>
            <a:r>
              <a:rPr lang="nl-NL" sz="4000" smtClean="0">
                <a:solidFill>
                  <a:schemeClr val="bg1"/>
                </a:solidFill>
              </a:rPr>
              <a:t>op.</a:t>
            </a:r>
            <a:endParaRPr lang="nl-NL" sz="4000">
              <a:solidFill>
                <a:schemeClr val="bg1"/>
              </a:solidFill>
            </a:endParaRPr>
          </a:p>
        </p:txBody>
      </p:sp>
      <p:pic>
        <p:nvPicPr>
          <p:cNvPr id="5" name="Afbeelding 4"/>
          <p:cNvPicPr>
            <a:picLocks noChangeAspect="1"/>
          </p:cNvPicPr>
          <p:nvPr/>
        </p:nvPicPr>
        <p:blipFill>
          <a:blip r:embed="rId5"/>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4406557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aamloos-1.jpg" descr="/Users/tondevries/Desktop/PDF/Naamloos-1.jp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306285" y="444137"/>
            <a:ext cx="9744891" cy="1323439"/>
          </a:xfrm>
          <a:prstGeom prst="rect">
            <a:avLst/>
          </a:prstGeom>
          <a:noFill/>
        </p:spPr>
        <p:txBody>
          <a:bodyPr wrap="square" rtlCol="0">
            <a:spAutoFit/>
          </a:bodyPr>
          <a:lstStyle/>
          <a:p>
            <a:pPr algn="ctr"/>
            <a:r>
              <a:rPr lang="nl-NL" sz="4000">
                <a:solidFill>
                  <a:schemeClr val="bg1"/>
                </a:solidFill>
              </a:rPr>
              <a:t>Waar liggen de scharen?</a:t>
            </a:r>
          </a:p>
          <a:p>
            <a:pPr algn="ctr"/>
            <a:r>
              <a:rPr lang="nl-NL" sz="4000">
                <a:solidFill>
                  <a:schemeClr val="bg1"/>
                </a:solidFill>
              </a:rPr>
              <a:t>Wijs </a:t>
            </a:r>
            <a:r>
              <a:rPr lang="nl-NL" sz="4000" smtClean="0">
                <a:solidFill>
                  <a:schemeClr val="bg1"/>
                </a:solidFill>
              </a:rPr>
              <a:t>aan.</a:t>
            </a:r>
            <a:endParaRPr lang="nl-NL" sz="4000">
              <a:solidFill>
                <a:schemeClr val="bg1"/>
              </a:solidFill>
            </a:endParaRPr>
          </a:p>
        </p:txBody>
      </p:sp>
      <p:sp>
        <p:nvSpPr>
          <p:cNvPr id="4"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c</a:t>
            </a:r>
            <a:endParaRPr lang="nl-NL"/>
          </a:p>
        </p:txBody>
      </p:sp>
      <p:pic>
        <p:nvPicPr>
          <p:cNvPr id="6" name="Afbeelding 5"/>
          <p:cNvPicPr>
            <a:picLocks noChangeAspect="1"/>
          </p:cNvPicPr>
          <p:nvPr/>
        </p:nvPicPr>
        <p:blipFill>
          <a:blip r:embed="rId5"/>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13736574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aamloos-23.jpg" descr="/Users/tondevries/Desktop/PDF/Naamloos-23.jp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ndertitel 2"/>
          <p:cNvSpPr txBox="1">
            <a:spLocks/>
          </p:cNvSpPr>
          <p:nvPr/>
        </p:nvSpPr>
        <p:spPr>
          <a:xfrm>
            <a:off x="222070" y="6283233"/>
            <a:ext cx="418010" cy="4116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4300">
                <a:solidFill>
                  <a:schemeClr val="bg1"/>
                </a:solidFill>
              </a:rPr>
              <a:t>d</a:t>
            </a:r>
            <a:endParaRPr lang="nl-NL"/>
          </a:p>
        </p:txBody>
      </p:sp>
      <p:pic>
        <p:nvPicPr>
          <p:cNvPr id="4" name="Afbeelding 3"/>
          <p:cNvPicPr>
            <a:picLocks noChangeAspect="1"/>
          </p:cNvPicPr>
          <p:nvPr/>
        </p:nvPicPr>
        <p:blipFill>
          <a:blip r:embed="rId5"/>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5955717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333375" y="184151"/>
            <a:ext cx="11620499" cy="323461"/>
          </a:xfrm>
          <a:prstGeom prst="rect">
            <a:avLst/>
          </a:prstGeom>
        </p:spPr>
      </p:pic>
    </p:spTree>
    <p:extLst>
      <p:ext uri="{BB962C8B-B14F-4D97-AF65-F5344CB8AC3E}">
        <p14:creationId xmlns:p14="http://schemas.microsoft.com/office/powerpoint/2010/main" val="7793091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thema">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th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TotalTime>
  <Words>487</Words>
  <Application>Microsoft Macintosh PowerPoint</Application>
  <PresentationFormat>Aangepast</PresentationFormat>
  <Paragraphs>106</Paragraphs>
  <Slides>54</Slides>
  <Notes>5</Notes>
  <HiddenSlides>0</HiddenSlides>
  <MMClips>0</MMClips>
  <ScaleCrop>false</ScaleCrop>
  <HeadingPairs>
    <vt:vector size="4" baseType="variant">
      <vt:variant>
        <vt:lpstr>Thema</vt:lpstr>
      </vt:variant>
      <vt:variant>
        <vt:i4>1</vt:i4>
      </vt:variant>
      <vt:variant>
        <vt:lpstr>Diatitels</vt:lpstr>
      </vt:variant>
      <vt:variant>
        <vt:i4>54</vt:i4>
      </vt:variant>
    </vt:vector>
  </HeadingPairs>
  <TitlesOfParts>
    <vt:vector size="55" baseType="lpstr">
      <vt:lpstr>Office Theme</vt:lpstr>
      <vt:lpstr>Waar ligt het?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Waar is het?</dc:title>
  <dc:creator>Galen, F.H.J. van (Frans)</dc:creator>
  <cp:lastModifiedBy>Ton de vries</cp:lastModifiedBy>
  <cp:revision>26</cp:revision>
  <dcterms:created xsi:type="dcterms:W3CDTF">2017-04-28T14:51:43Z</dcterms:created>
  <dcterms:modified xsi:type="dcterms:W3CDTF">2017-12-07T12:59:22Z</dcterms:modified>
</cp:coreProperties>
</file>