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0" d="100"/>
          <a:sy n="110" d="100"/>
        </p:scale>
        <p:origin x="114" y="12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n Linkels" userId="S::s.linkels@yuverta.nl::82b2834b-7373-49b3-b259-2f89722ff704" providerId="AD" clId="Web-{21B63F6B-5727-46A7-92C2-F2D5004ABD60}"/>
    <pc:docChg chg="modSld">
      <pc:chgData name="Steven Linkels" userId="S::s.linkels@yuverta.nl::82b2834b-7373-49b3-b259-2f89722ff704" providerId="AD" clId="Web-{21B63F6B-5727-46A7-92C2-F2D5004ABD60}" dt="2022-06-27T09:54:16.570" v="0" actId="20577"/>
      <pc:docMkLst>
        <pc:docMk/>
      </pc:docMkLst>
      <pc:sldChg chg="modSp">
        <pc:chgData name="Steven Linkels" userId="S::s.linkels@yuverta.nl::82b2834b-7373-49b3-b259-2f89722ff704" providerId="AD" clId="Web-{21B63F6B-5727-46A7-92C2-F2D5004ABD60}" dt="2022-06-27T09:54:16.570" v="0" actId="20577"/>
        <pc:sldMkLst>
          <pc:docMk/>
          <pc:sldMk cId="1823581371" sldId="256"/>
        </pc:sldMkLst>
        <pc:spChg chg="mod">
          <ac:chgData name="Steven Linkels" userId="S::s.linkels@yuverta.nl::82b2834b-7373-49b3-b259-2f89722ff704" providerId="AD" clId="Web-{21B63F6B-5727-46A7-92C2-F2D5004ABD60}" dt="2022-06-27T09:54:16.570" v="0" actId="20577"/>
          <ac:spMkLst>
            <pc:docMk/>
            <pc:sldMk cId="1823581371" sldId="256"/>
            <ac:spMk id="7" creationId="{7825A3C5-AFC8-4B7B-85EC-41B8C915DA60}"/>
          </ac:spMkLst>
        </pc:spChg>
      </pc:sldChg>
    </pc:docChg>
  </pc:docChgLst>
  <pc:docChgLst>
    <pc:chgData name="Valerie van den Berg" userId="2abe570c-d9bf-401a-869f-7699e3ab369a" providerId="ADAL" clId="{D9C5062E-A905-4158-B269-EABCACA041B8}"/>
    <pc:docChg chg="modSld">
      <pc:chgData name="Valerie van den Berg" userId="2abe570c-d9bf-401a-869f-7699e3ab369a" providerId="ADAL" clId="{D9C5062E-A905-4158-B269-EABCACA041B8}" dt="2022-11-14T14:54:07.930" v="1" actId="1076"/>
      <pc:docMkLst>
        <pc:docMk/>
      </pc:docMkLst>
      <pc:sldChg chg="modSp">
        <pc:chgData name="Valerie van den Berg" userId="2abe570c-d9bf-401a-869f-7699e3ab369a" providerId="ADAL" clId="{D9C5062E-A905-4158-B269-EABCACA041B8}" dt="2022-11-14T14:54:07.930" v="1" actId="1076"/>
        <pc:sldMkLst>
          <pc:docMk/>
          <pc:sldMk cId="1823581371" sldId="256"/>
        </pc:sldMkLst>
        <pc:spChg chg="mod">
          <ac:chgData name="Valerie van den Berg" userId="2abe570c-d9bf-401a-869f-7699e3ab369a" providerId="ADAL" clId="{D9C5062E-A905-4158-B269-EABCACA041B8}" dt="2022-11-14T14:54:07.930" v="1" actId="1076"/>
          <ac:spMkLst>
            <pc:docMk/>
            <pc:sldMk cId="1823581371" sldId="256"/>
            <ac:spMk id="7" creationId="{7825A3C5-AFC8-4B7B-85EC-41B8C915DA60}"/>
          </ac:spMkLst>
        </pc:spChg>
      </pc:sldChg>
    </pc:docChg>
  </pc:docChgLst>
  <pc:docChgLst>
    <pc:chgData name="Steven Linkels" userId="82b2834b-7373-49b3-b259-2f89722ff704" providerId="ADAL" clId="{3AC00D28-5084-4C8A-B1E6-3928CF932137}"/>
    <pc:docChg chg="modSld">
      <pc:chgData name="Steven Linkels" userId="82b2834b-7373-49b3-b259-2f89722ff704" providerId="ADAL" clId="{3AC00D28-5084-4C8A-B1E6-3928CF932137}" dt="2022-11-17T09:43:10.270" v="4" actId="20577"/>
      <pc:docMkLst>
        <pc:docMk/>
      </pc:docMkLst>
      <pc:sldChg chg="modSp mod">
        <pc:chgData name="Steven Linkels" userId="82b2834b-7373-49b3-b259-2f89722ff704" providerId="ADAL" clId="{3AC00D28-5084-4C8A-B1E6-3928CF932137}" dt="2022-11-17T09:43:10.270" v="4" actId="20577"/>
        <pc:sldMkLst>
          <pc:docMk/>
          <pc:sldMk cId="1823581371" sldId="256"/>
        </pc:sldMkLst>
        <pc:spChg chg="mod">
          <ac:chgData name="Steven Linkels" userId="82b2834b-7373-49b3-b259-2f89722ff704" providerId="ADAL" clId="{3AC00D28-5084-4C8A-B1E6-3928CF932137}" dt="2022-11-17T09:43:10.270" v="4" actId="20577"/>
          <ac:spMkLst>
            <pc:docMk/>
            <pc:sldMk cId="1823581371" sldId="256"/>
            <ac:spMk id="7" creationId="{7825A3C5-AFC8-4B7B-85EC-41B8C915DA60}"/>
          </ac:spMkLst>
        </pc:spChg>
      </pc:sldChg>
    </pc:docChg>
  </pc:docChgLst>
  <pc:docChgLst>
    <pc:chgData name="Steven Linkels" userId="82b2834b-7373-49b3-b259-2f89722ff704" providerId="ADAL" clId="{8483D072-B32C-44F3-80D7-444E20E57A6F}"/>
    <pc:docChg chg="modSld">
      <pc:chgData name="Steven Linkels" userId="82b2834b-7373-49b3-b259-2f89722ff704" providerId="ADAL" clId="{8483D072-B32C-44F3-80D7-444E20E57A6F}" dt="2022-06-20T11:47:32.513" v="45" actId="207"/>
      <pc:docMkLst>
        <pc:docMk/>
      </pc:docMkLst>
      <pc:sldChg chg="modSp mod">
        <pc:chgData name="Steven Linkels" userId="82b2834b-7373-49b3-b259-2f89722ff704" providerId="ADAL" clId="{8483D072-B32C-44F3-80D7-444E20E57A6F}" dt="2022-06-20T11:47:32.513" v="45" actId="207"/>
        <pc:sldMkLst>
          <pc:docMk/>
          <pc:sldMk cId="1823581371" sldId="256"/>
        </pc:sldMkLst>
        <pc:spChg chg="mod">
          <ac:chgData name="Steven Linkels" userId="82b2834b-7373-49b3-b259-2f89722ff704" providerId="ADAL" clId="{8483D072-B32C-44F3-80D7-444E20E57A6F}" dt="2022-06-20T11:18:18.006" v="1" actId="20577"/>
          <ac:spMkLst>
            <pc:docMk/>
            <pc:sldMk cId="1823581371" sldId="256"/>
            <ac:spMk id="5" creationId="{2F444571-A15D-470A-8F17-A169E4EFE7EA}"/>
          </ac:spMkLst>
        </pc:spChg>
        <pc:spChg chg="mod">
          <ac:chgData name="Steven Linkels" userId="82b2834b-7373-49b3-b259-2f89722ff704" providerId="ADAL" clId="{8483D072-B32C-44F3-80D7-444E20E57A6F}" dt="2022-06-20T11:47:32.513" v="45" actId="207"/>
          <ac:spMkLst>
            <pc:docMk/>
            <pc:sldMk cId="1823581371" sldId="256"/>
            <ac:spMk id="7" creationId="{7825A3C5-AFC8-4B7B-85EC-41B8C915DA60}"/>
          </ac:spMkLst>
        </pc:spChg>
        <pc:spChg chg="mod">
          <ac:chgData name="Steven Linkels" userId="82b2834b-7373-49b3-b259-2f89722ff704" providerId="ADAL" clId="{8483D072-B32C-44F3-80D7-444E20E57A6F}" dt="2022-06-20T11:19:02.544" v="10" actId="20577"/>
          <ac:spMkLst>
            <pc:docMk/>
            <pc:sldMk cId="1823581371" sldId="256"/>
            <ac:spMk id="16" creationId="{10A74648-0B0B-4DA4-A079-5BDFE0E8BFE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E177D4-EE84-4C90-BD68-2CD7B4E46F9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E9B1F18C-3DA8-4478-ACD1-7E0DE0C564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BEA08416-A6BC-417F-B170-DCC30CE3D5F1}"/>
              </a:ext>
            </a:extLst>
          </p:cNvPr>
          <p:cNvSpPr>
            <a:spLocks noGrp="1"/>
          </p:cNvSpPr>
          <p:nvPr>
            <p:ph type="dt" sz="half" idx="10"/>
          </p:nvPr>
        </p:nvSpPr>
        <p:spPr/>
        <p:txBody>
          <a:bodyPr/>
          <a:lstStyle/>
          <a:p>
            <a:fld id="{AA849BE4-8150-4B5C-B350-49695E6DC3AF}" type="datetimeFigureOut">
              <a:rPr lang="nl-NL" smtClean="0"/>
              <a:t>17-11-2022</a:t>
            </a:fld>
            <a:endParaRPr lang="nl-NL"/>
          </a:p>
        </p:txBody>
      </p:sp>
      <p:sp>
        <p:nvSpPr>
          <p:cNvPr id="5" name="Tijdelijke aanduiding voor voettekst 4">
            <a:extLst>
              <a:ext uri="{FF2B5EF4-FFF2-40B4-BE49-F238E27FC236}">
                <a16:creationId xmlns:a16="http://schemas.microsoft.com/office/drawing/2014/main" id="{5E64A811-8D3F-4370-A41F-BD1B0FB43F7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729A954-A09E-4352-8495-9F7FB19269EC}"/>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906649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B64B6F-DAF3-44F1-BBA7-55C9AE6E0826}"/>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ABEB3636-5FE8-41B9-BD96-A9B098737113}"/>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0A75EAA-CD87-4F7F-9D10-A3F68EC382EB}"/>
              </a:ext>
            </a:extLst>
          </p:cNvPr>
          <p:cNvSpPr>
            <a:spLocks noGrp="1"/>
          </p:cNvSpPr>
          <p:nvPr>
            <p:ph type="dt" sz="half" idx="10"/>
          </p:nvPr>
        </p:nvSpPr>
        <p:spPr/>
        <p:txBody>
          <a:bodyPr/>
          <a:lstStyle/>
          <a:p>
            <a:fld id="{AA849BE4-8150-4B5C-B350-49695E6DC3AF}" type="datetimeFigureOut">
              <a:rPr lang="nl-NL" smtClean="0"/>
              <a:t>17-11-2022</a:t>
            </a:fld>
            <a:endParaRPr lang="nl-NL"/>
          </a:p>
        </p:txBody>
      </p:sp>
      <p:sp>
        <p:nvSpPr>
          <p:cNvPr id="5" name="Tijdelijke aanduiding voor voettekst 4">
            <a:extLst>
              <a:ext uri="{FF2B5EF4-FFF2-40B4-BE49-F238E27FC236}">
                <a16:creationId xmlns:a16="http://schemas.microsoft.com/office/drawing/2014/main" id="{A8DDB38A-7FC8-45DC-9466-14B4C33CC49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A8A7CF0-2C0B-44BD-A0F0-859251AAA830}"/>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648621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0DE6765C-E461-4E26-809A-0480AD696AC2}"/>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AF067D86-E9D3-4400-A976-785937758106}"/>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63589FF-2F34-44C3-A672-73A2FE982553}"/>
              </a:ext>
            </a:extLst>
          </p:cNvPr>
          <p:cNvSpPr>
            <a:spLocks noGrp="1"/>
          </p:cNvSpPr>
          <p:nvPr>
            <p:ph type="dt" sz="half" idx="10"/>
          </p:nvPr>
        </p:nvSpPr>
        <p:spPr/>
        <p:txBody>
          <a:bodyPr/>
          <a:lstStyle/>
          <a:p>
            <a:fld id="{AA849BE4-8150-4B5C-B350-49695E6DC3AF}" type="datetimeFigureOut">
              <a:rPr lang="nl-NL" smtClean="0"/>
              <a:t>17-11-2022</a:t>
            </a:fld>
            <a:endParaRPr lang="nl-NL"/>
          </a:p>
        </p:txBody>
      </p:sp>
      <p:sp>
        <p:nvSpPr>
          <p:cNvPr id="5" name="Tijdelijke aanduiding voor voettekst 4">
            <a:extLst>
              <a:ext uri="{FF2B5EF4-FFF2-40B4-BE49-F238E27FC236}">
                <a16:creationId xmlns:a16="http://schemas.microsoft.com/office/drawing/2014/main" id="{C517837D-61A8-4FC7-8175-C5EAF2F8A3A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B0D5365-1D8A-4B72-A7FC-15AD77650CF2}"/>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2764753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BA8983-4614-41BE-89AF-63523C6F618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D321D42-5105-4333-BE18-82A5DA6B3FC0}"/>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ECA1699-D6BA-4F9A-89D8-A1DD9EDB2F29}"/>
              </a:ext>
            </a:extLst>
          </p:cNvPr>
          <p:cNvSpPr>
            <a:spLocks noGrp="1"/>
          </p:cNvSpPr>
          <p:nvPr>
            <p:ph type="dt" sz="half" idx="10"/>
          </p:nvPr>
        </p:nvSpPr>
        <p:spPr/>
        <p:txBody>
          <a:bodyPr/>
          <a:lstStyle/>
          <a:p>
            <a:fld id="{AA849BE4-8150-4B5C-B350-49695E6DC3AF}" type="datetimeFigureOut">
              <a:rPr lang="nl-NL" smtClean="0"/>
              <a:t>17-11-2022</a:t>
            </a:fld>
            <a:endParaRPr lang="nl-NL"/>
          </a:p>
        </p:txBody>
      </p:sp>
      <p:sp>
        <p:nvSpPr>
          <p:cNvPr id="5" name="Tijdelijke aanduiding voor voettekst 4">
            <a:extLst>
              <a:ext uri="{FF2B5EF4-FFF2-40B4-BE49-F238E27FC236}">
                <a16:creationId xmlns:a16="http://schemas.microsoft.com/office/drawing/2014/main" id="{24221984-7732-4023-82B3-96F21BAE815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BEFB037-56D7-4505-96EA-A47C0BE49BE7}"/>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520437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6B22DA-5169-4AC8-A2EC-2BD778A02D66}"/>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099D8C7D-B5CC-4D4D-94B7-9FC3E420F2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3160E10F-7581-4128-98BC-A2581C4B2153}"/>
              </a:ext>
            </a:extLst>
          </p:cNvPr>
          <p:cNvSpPr>
            <a:spLocks noGrp="1"/>
          </p:cNvSpPr>
          <p:nvPr>
            <p:ph type="dt" sz="half" idx="10"/>
          </p:nvPr>
        </p:nvSpPr>
        <p:spPr/>
        <p:txBody>
          <a:bodyPr/>
          <a:lstStyle/>
          <a:p>
            <a:fld id="{AA849BE4-8150-4B5C-B350-49695E6DC3AF}" type="datetimeFigureOut">
              <a:rPr lang="nl-NL" smtClean="0"/>
              <a:t>17-11-2022</a:t>
            </a:fld>
            <a:endParaRPr lang="nl-NL"/>
          </a:p>
        </p:txBody>
      </p:sp>
      <p:sp>
        <p:nvSpPr>
          <p:cNvPr id="5" name="Tijdelijke aanduiding voor voettekst 4">
            <a:extLst>
              <a:ext uri="{FF2B5EF4-FFF2-40B4-BE49-F238E27FC236}">
                <a16:creationId xmlns:a16="http://schemas.microsoft.com/office/drawing/2014/main" id="{A8C31962-AC35-4B43-BE51-5C666B3F2F6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EF350E9-D46D-47A2-AB8A-C2085FD5EA27}"/>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2744481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0E5D0B-2FBB-410D-A476-988DA6E12F1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B929C77-539F-4A13-9990-8DA710522937}"/>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34E9D67F-DF4B-42E9-8C0F-F7340826F323}"/>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0AA6C484-8AB6-494A-B61A-E603D7328392}"/>
              </a:ext>
            </a:extLst>
          </p:cNvPr>
          <p:cNvSpPr>
            <a:spLocks noGrp="1"/>
          </p:cNvSpPr>
          <p:nvPr>
            <p:ph type="dt" sz="half" idx="10"/>
          </p:nvPr>
        </p:nvSpPr>
        <p:spPr/>
        <p:txBody>
          <a:bodyPr/>
          <a:lstStyle/>
          <a:p>
            <a:fld id="{AA849BE4-8150-4B5C-B350-49695E6DC3AF}" type="datetimeFigureOut">
              <a:rPr lang="nl-NL" smtClean="0"/>
              <a:t>17-11-2022</a:t>
            </a:fld>
            <a:endParaRPr lang="nl-NL"/>
          </a:p>
        </p:txBody>
      </p:sp>
      <p:sp>
        <p:nvSpPr>
          <p:cNvPr id="6" name="Tijdelijke aanduiding voor voettekst 5">
            <a:extLst>
              <a:ext uri="{FF2B5EF4-FFF2-40B4-BE49-F238E27FC236}">
                <a16:creationId xmlns:a16="http://schemas.microsoft.com/office/drawing/2014/main" id="{8AC8C9B3-ED26-4817-A170-CA5D188E390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ADD5B14-6CEA-40D9-BCA3-54D495BFC8A4}"/>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2463126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2BB5C2-9FA2-49D2-9763-088B4D45A242}"/>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F1BD803C-21AB-41D0-9F5E-BBC103847B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8BB00A2E-757B-471C-9A50-846B718AF502}"/>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55DA5EC3-D859-4195-9DC3-5D904882D9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323DBD04-7540-4CD6-9784-F1E5B03DFF2D}"/>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8F0FB006-B174-4576-86A2-9113B67E4B95}"/>
              </a:ext>
            </a:extLst>
          </p:cNvPr>
          <p:cNvSpPr>
            <a:spLocks noGrp="1"/>
          </p:cNvSpPr>
          <p:nvPr>
            <p:ph type="dt" sz="half" idx="10"/>
          </p:nvPr>
        </p:nvSpPr>
        <p:spPr/>
        <p:txBody>
          <a:bodyPr/>
          <a:lstStyle/>
          <a:p>
            <a:fld id="{AA849BE4-8150-4B5C-B350-49695E6DC3AF}" type="datetimeFigureOut">
              <a:rPr lang="nl-NL" smtClean="0"/>
              <a:t>17-11-2022</a:t>
            </a:fld>
            <a:endParaRPr lang="nl-NL"/>
          </a:p>
        </p:txBody>
      </p:sp>
      <p:sp>
        <p:nvSpPr>
          <p:cNvPr id="8" name="Tijdelijke aanduiding voor voettekst 7">
            <a:extLst>
              <a:ext uri="{FF2B5EF4-FFF2-40B4-BE49-F238E27FC236}">
                <a16:creationId xmlns:a16="http://schemas.microsoft.com/office/drawing/2014/main" id="{C779C61B-FB26-45E9-A889-615B7073C7F8}"/>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10EFF803-53A6-494D-ABC0-79EBDC2E3D4E}"/>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2423833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F517C5-8F4E-481E-AD28-B8804FAD1240}"/>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9297238C-94DB-4EE1-89D5-341E65F74457}"/>
              </a:ext>
            </a:extLst>
          </p:cNvPr>
          <p:cNvSpPr>
            <a:spLocks noGrp="1"/>
          </p:cNvSpPr>
          <p:nvPr>
            <p:ph type="dt" sz="half" idx="10"/>
          </p:nvPr>
        </p:nvSpPr>
        <p:spPr/>
        <p:txBody>
          <a:bodyPr/>
          <a:lstStyle/>
          <a:p>
            <a:fld id="{AA849BE4-8150-4B5C-B350-49695E6DC3AF}" type="datetimeFigureOut">
              <a:rPr lang="nl-NL" smtClean="0"/>
              <a:t>17-11-2022</a:t>
            </a:fld>
            <a:endParaRPr lang="nl-NL"/>
          </a:p>
        </p:txBody>
      </p:sp>
      <p:sp>
        <p:nvSpPr>
          <p:cNvPr id="4" name="Tijdelijke aanduiding voor voettekst 3">
            <a:extLst>
              <a:ext uri="{FF2B5EF4-FFF2-40B4-BE49-F238E27FC236}">
                <a16:creationId xmlns:a16="http://schemas.microsoft.com/office/drawing/2014/main" id="{AD5D70B3-F599-46D4-8EB1-32F64A6BAF33}"/>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BDD17500-6077-4B3C-8A09-1EF8525CE46C}"/>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3705591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C758E10-351A-4D5E-B860-DCE5FF23A5E9}"/>
              </a:ext>
            </a:extLst>
          </p:cNvPr>
          <p:cNvSpPr>
            <a:spLocks noGrp="1"/>
          </p:cNvSpPr>
          <p:nvPr>
            <p:ph type="dt" sz="half" idx="10"/>
          </p:nvPr>
        </p:nvSpPr>
        <p:spPr/>
        <p:txBody>
          <a:bodyPr/>
          <a:lstStyle/>
          <a:p>
            <a:fld id="{AA849BE4-8150-4B5C-B350-49695E6DC3AF}" type="datetimeFigureOut">
              <a:rPr lang="nl-NL" smtClean="0"/>
              <a:t>17-11-2022</a:t>
            </a:fld>
            <a:endParaRPr lang="nl-NL"/>
          </a:p>
        </p:txBody>
      </p:sp>
      <p:sp>
        <p:nvSpPr>
          <p:cNvPr id="3" name="Tijdelijke aanduiding voor voettekst 2">
            <a:extLst>
              <a:ext uri="{FF2B5EF4-FFF2-40B4-BE49-F238E27FC236}">
                <a16:creationId xmlns:a16="http://schemas.microsoft.com/office/drawing/2014/main" id="{E85B1713-8266-43E4-AA3D-D7AFEDF50F72}"/>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494376F3-AEF1-48F6-AD01-426A73C15D6E}"/>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751933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99ADAC-08D2-4642-A113-FACA5C777C3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3E7C9EEE-717F-4941-BB07-0536854DCE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A997B907-848A-4412-8188-CB596629F2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7EFD6DB-8DAE-4BF3-AD4B-B09266BA6DD6}"/>
              </a:ext>
            </a:extLst>
          </p:cNvPr>
          <p:cNvSpPr>
            <a:spLocks noGrp="1"/>
          </p:cNvSpPr>
          <p:nvPr>
            <p:ph type="dt" sz="half" idx="10"/>
          </p:nvPr>
        </p:nvSpPr>
        <p:spPr/>
        <p:txBody>
          <a:bodyPr/>
          <a:lstStyle/>
          <a:p>
            <a:fld id="{AA849BE4-8150-4B5C-B350-49695E6DC3AF}" type="datetimeFigureOut">
              <a:rPr lang="nl-NL" smtClean="0"/>
              <a:t>17-11-2022</a:t>
            </a:fld>
            <a:endParaRPr lang="nl-NL"/>
          </a:p>
        </p:txBody>
      </p:sp>
      <p:sp>
        <p:nvSpPr>
          <p:cNvPr id="6" name="Tijdelijke aanduiding voor voettekst 5">
            <a:extLst>
              <a:ext uri="{FF2B5EF4-FFF2-40B4-BE49-F238E27FC236}">
                <a16:creationId xmlns:a16="http://schemas.microsoft.com/office/drawing/2014/main" id="{71652044-7946-4C59-AA36-9448051655A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AC0A9E0-50D1-4ED5-9DF0-DAD2A42B2C85}"/>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474791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C999ED-3313-44D4-BD53-DAC8A630DC5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95F665B4-C8EF-48AF-A55C-3866D6F9DB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99D5D79E-CAC7-4956-B4B5-225BCB942C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D1BF2DB8-55EE-4631-A380-F451169F58B9}"/>
              </a:ext>
            </a:extLst>
          </p:cNvPr>
          <p:cNvSpPr>
            <a:spLocks noGrp="1"/>
          </p:cNvSpPr>
          <p:nvPr>
            <p:ph type="dt" sz="half" idx="10"/>
          </p:nvPr>
        </p:nvSpPr>
        <p:spPr/>
        <p:txBody>
          <a:bodyPr/>
          <a:lstStyle/>
          <a:p>
            <a:fld id="{AA849BE4-8150-4B5C-B350-49695E6DC3AF}" type="datetimeFigureOut">
              <a:rPr lang="nl-NL" smtClean="0"/>
              <a:t>17-11-2022</a:t>
            </a:fld>
            <a:endParaRPr lang="nl-NL"/>
          </a:p>
        </p:txBody>
      </p:sp>
      <p:sp>
        <p:nvSpPr>
          <p:cNvPr id="6" name="Tijdelijke aanduiding voor voettekst 5">
            <a:extLst>
              <a:ext uri="{FF2B5EF4-FFF2-40B4-BE49-F238E27FC236}">
                <a16:creationId xmlns:a16="http://schemas.microsoft.com/office/drawing/2014/main" id="{FE3BFEA6-4569-4143-AB1F-F399B2C5F34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99E87D1-EAF9-4449-B985-25ED6AA64608}"/>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1214797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AEE562DE-2D6E-4CC4-8E9C-442192EF48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0726D4FB-8957-4840-8D29-45066E2CA1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151CF3A-BF82-4F9E-95AE-BA35659D86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849BE4-8150-4B5C-B350-49695E6DC3AF}" type="datetimeFigureOut">
              <a:rPr lang="nl-NL" smtClean="0"/>
              <a:t>17-11-2022</a:t>
            </a:fld>
            <a:endParaRPr lang="nl-NL"/>
          </a:p>
        </p:txBody>
      </p:sp>
      <p:sp>
        <p:nvSpPr>
          <p:cNvPr id="5" name="Tijdelijke aanduiding voor voettekst 4">
            <a:extLst>
              <a:ext uri="{FF2B5EF4-FFF2-40B4-BE49-F238E27FC236}">
                <a16:creationId xmlns:a16="http://schemas.microsoft.com/office/drawing/2014/main" id="{E561653E-BD5D-4A28-917D-5E39E79034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DFFFEEA7-9DF0-4E75-844F-69ACBA0246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0FF9E1-8BEE-470D-8013-AB106C3E79CB}" type="slidenum">
              <a:rPr lang="nl-NL" smtClean="0"/>
              <a:t>‹nr.›</a:t>
            </a:fld>
            <a:endParaRPr lang="nl-NL"/>
          </a:p>
        </p:txBody>
      </p:sp>
    </p:spTree>
    <p:extLst>
      <p:ext uri="{BB962C8B-B14F-4D97-AF65-F5344CB8AC3E}">
        <p14:creationId xmlns:p14="http://schemas.microsoft.com/office/powerpoint/2010/main" val="567533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C3AAD08-219B-4AA5-921E-4AB86527A03A}"/>
              </a:ext>
            </a:extLst>
          </p:cNvPr>
          <p:cNvSpPr>
            <a:spLocks noChangeArrowheads="1"/>
          </p:cNvSpPr>
          <p:nvPr/>
        </p:nvSpPr>
        <p:spPr bwMode="auto">
          <a:xfrm>
            <a:off x="1090164" y="818858"/>
            <a:ext cx="4424228" cy="83099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r>
              <a:rPr lang="nl-NL" sz="1200" b="1" dirty="0">
                <a:solidFill>
                  <a:srgbClr val="FF0000"/>
                </a:solidFill>
                <a:latin typeface="Arial" panose="020B0604020202020204" pitchFamily="34" charset="0"/>
                <a:ea typeface="Calibri" pitchFamily="34" charset="0"/>
                <a:cs typeface="Arial" panose="020B0604020202020204" pitchFamily="34" charset="0"/>
              </a:rPr>
              <a:t>Leerdoel </a:t>
            </a:r>
            <a:br>
              <a:rPr lang="nl-NL" sz="1200" b="1" dirty="0">
                <a:solidFill>
                  <a:srgbClr val="0070C0"/>
                </a:solidFill>
                <a:ea typeface="Calibri" pitchFamily="34" charset="0"/>
                <a:cs typeface="Arial" charset="0"/>
              </a:rPr>
            </a:br>
            <a:r>
              <a:rPr lang="nl-NL" sz="1200" dirty="0">
                <a:ea typeface="Calibri" pitchFamily="34" charset="0"/>
                <a:cs typeface="Arial" charset="0"/>
              </a:rPr>
              <a:t>Na het doornemen van de bronnen, het volgen van de lessen en het uitvoeren van de opdrachten, ben je in staat om te analyseren op welke markt en doelgroep jouw onderneming zich richt. </a:t>
            </a:r>
          </a:p>
        </p:txBody>
      </p:sp>
      <p:sp>
        <p:nvSpPr>
          <p:cNvPr id="5" name="Rectangle 4">
            <a:extLst>
              <a:ext uri="{FF2B5EF4-FFF2-40B4-BE49-F238E27FC236}">
                <a16:creationId xmlns:a16="http://schemas.microsoft.com/office/drawing/2014/main" id="{2F444571-A15D-470A-8F17-A169E4EFE7EA}"/>
              </a:ext>
            </a:extLst>
          </p:cNvPr>
          <p:cNvSpPr>
            <a:spLocks noChangeArrowheads="1"/>
          </p:cNvSpPr>
          <p:nvPr/>
        </p:nvSpPr>
        <p:spPr bwMode="auto">
          <a:xfrm>
            <a:off x="1090163" y="1734161"/>
            <a:ext cx="4424227" cy="193899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r>
              <a:rPr lang="nl-NL" sz="1200" b="1" dirty="0">
                <a:solidFill>
                  <a:srgbClr val="FF0000"/>
                </a:solidFill>
                <a:latin typeface="Arial" panose="020B0604020202020204" pitchFamily="34" charset="0"/>
                <a:ea typeface="Calibri" pitchFamily="34" charset="0"/>
                <a:cs typeface="Arial" panose="020B0604020202020204" pitchFamily="34" charset="0"/>
              </a:rPr>
              <a:t>Leerproduct</a:t>
            </a:r>
          </a:p>
          <a:p>
            <a:r>
              <a:rPr lang="nl-NL" sz="1200" dirty="0">
                <a:ea typeface="Calibri" pitchFamily="34" charset="0"/>
                <a:cs typeface="Arial" charset="0"/>
              </a:rPr>
              <a:t>Je maakt een document met daarin:</a:t>
            </a:r>
          </a:p>
          <a:p>
            <a:pPr marL="171450" indent="-171450">
              <a:buFontTx/>
              <a:buChar char="-"/>
            </a:pPr>
            <a:r>
              <a:rPr lang="nl-NL" sz="1200" dirty="0">
                <a:ea typeface="Calibri" pitchFamily="34" charset="0"/>
                <a:cs typeface="Arial" charset="0"/>
              </a:rPr>
              <a:t>Een beschrijving van de markt. Hierin komt duidelijk de marktontwikkeling, concurrenten/collega’s en een SWOT-analyse naar voren.</a:t>
            </a:r>
          </a:p>
          <a:p>
            <a:pPr marL="171450" indent="-171450">
              <a:buFontTx/>
              <a:buChar char="-"/>
            </a:pPr>
            <a:r>
              <a:rPr lang="nl-NL" sz="1200" dirty="0">
                <a:ea typeface="Calibri" pitchFamily="34" charset="0"/>
                <a:cs typeface="Arial" charset="0"/>
              </a:rPr>
              <a:t>De bovenstaande analyse is toegepast op de eigen mini onderneming.</a:t>
            </a:r>
          </a:p>
          <a:p>
            <a:pPr marL="171450" indent="-171450">
              <a:buFontTx/>
              <a:buChar char="-"/>
            </a:pPr>
            <a:r>
              <a:rPr lang="nl-NL" sz="1200" dirty="0">
                <a:ea typeface="Calibri" pitchFamily="34" charset="0"/>
                <a:cs typeface="Arial" charset="0"/>
              </a:rPr>
              <a:t>Daarnaast is er een beschrijving gemaakt van de doelgroep. </a:t>
            </a:r>
          </a:p>
          <a:p>
            <a:pPr marL="171450" indent="-171450">
              <a:buFontTx/>
              <a:buChar char="-"/>
            </a:pPr>
            <a:r>
              <a:rPr lang="nl-NL" sz="1200" dirty="0">
                <a:ea typeface="Calibri" pitchFamily="34" charset="0"/>
                <a:cs typeface="Arial" charset="0"/>
              </a:rPr>
              <a:t>De adoptiecurve wordt uitgewerkt toegepast op de eigen mini onderneming. </a:t>
            </a:r>
          </a:p>
        </p:txBody>
      </p:sp>
      <p:sp>
        <p:nvSpPr>
          <p:cNvPr id="6" name="Rectangle 5">
            <a:extLst>
              <a:ext uri="{FF2B5EF4-FFF2-40B4-BE49-F238E27FC236}">
                <a16:creationId xmlns:a16="http://schemas.microsoft.com/office/drawing/2014/main" id="{48BD57D6-55CB-4A37-88B6-1A02CA386D10}"/>
              </a:ext>
            </a:extLst>
          </p:cNvPr>
          <p:cNvSpPr>
            <a:spLocks noChangeArrowheads="1"/>
          </p:cNvSpPr>
          <p:nvPr/>
        </p:nvSpPr>
        <p:spPr bwMode="auto">
          <a:xfrm>
            <a:off x="1101428" y="3748669"/>
            <a:ext cx="4412962" cy="156966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t">
            <a:spAutoFit/>
          </a:bodyPr>
          <a:lstStyle/>
          <a:p>
            <a:pPr>
              <a:defRPr/>
            </a:pPr>
            <a:r>
              <a:rPr lang="nl-NL" sz="1200" b="1" dirty="0" err="1">
                <a:solidFill>
                  <a:srgbClr val="FF0000"/>
                </a:solidFill>
                <a:latin typeface="Arial" panose="020B0604020202020204" pitchFamily="34" charset="0"/>
                <a:ea typeface="Calibri" pitchFamily="34" charset="0"/>
                <a:cs typeface="Arial" panose="020B0604020202020204" pitchFamily="34" charset="0"/>
              </a:rPr>
              <a:t>Leerpad</a:t>
            </a:r>
            <a:r>
              <a:rPr lang="nl-NL" sz="1200" b="1" dirty="0">
                <a:solidFill>
                  <a:srgbClr val="FF0000"/>
                </a:solidFill>
                <a:latin typeface="Arial" panose="020B0604020202020204" pitchFamily="34" charset="0"/>
                <a:ea typeface="Calibri" pitchFamily="34" charset="0"/>
                <a:cs typeface="Arial" panose="020B0604020202020204" pitchFamily="34" charset="0"/>
              </a:rPr>
              <a:t>     </a:t>
            </a:r>
            <a:r>
              <a:rPr lang="nl-NL" sz="1200" b="1" dirty="0">
                <a:solidFill>
                  <a:srgbClr val="0070C0"/>
                </a:solidFill>
                <a:ea typeface="Calibri" pitchFamily="34" charset="0"/>
                <a:cs typeface="Arial" charset="0"/>
              </a:rPr>
              <a:t>                                                                                 </a:t>
            </a:r>
          </a:p>
          <a:p>
            <a:pPr marL="171450" indent="-171450">
              <a:buFont typeface="Arial" panose="020B0604020202020204" pitchFamily="34" charset="0"/>
              <a:buChar char="•"/>
            </a:pPr>
            <a:r>
              <a:rPr lang="nl-NL" sz="1200" dirty="0"/>
              <a:t>Je gaat samen met je groep brainstormen over wat voor een product of dienst jullie gaan aanbieden.</a:t>
            </a:r>
          </a:p>
          <a:p>
            <a:pPr marL="171450" indent="-171450">
              <a:buFont typeface="Arial" panose="020B0604020202020204" pitchFamily="34" charset="0"/>
              <a:buChar char="•"/>
            </a:pPr>
            <a:r>
              <a:rPr lang="nl-NL" sz="1200" dirty="0"/>
              <a:t>Op basis van bronnen bepaal je welke methode je gaat gebruiken om de doelgroep van je onderneming in kaart te brengen. </a:t>
            </a:r>
          </a:p>
          <a:p>
            <a:pPr marL="171450" indent="-171450">
              <a:buFont typeface="Arial" panose="020B0604020202020204" pitchFamily="34" charset="0"/>
              <a:buChar char="•"/>
            </a:pPr>
            <a:r>
              <a:rPr lang="nl-NL" sz="1200" dirty="0"/>
              <a:t>Aan de hand van deze methode omschrijf je jouw doelgroep(en).</a:t>
            </a:r>
          </a:p>
          <a:p>
            <a:pPr marL="171450" indent="-171450">
              <a:buFont typeface="Arial" panose="020B0604020202020204" pitchFamily="34" charset="0"/>
              <a:buChar char="•"/>
            </a:pPr>
            <a:r>
              <a:rPr lang="nl-NL" sz="1200" dirty="0"/>
              <a:t>Per doelgroep omschrijf je welke behoeftes er zijn. Deze behoeftes baseer je op betrouwbare bronnen. </a:t>
            </a:r>
          </a:p>
        </p:txBody>
      </p:sp>
      <p:sp>
        <p:nvSpPr>
          <p:cNvPr id="7" name="Rectangle 6">
            <a:extLst>
              <a:ext uri="{FF2B5EF4-FFF2-40B4-BE49-F238E27FC236}">
                <a16:creationId xmlns:a16="http://schemas.microsoft.com/office/drawing/2014/main" id="{7825A3C5-AFC8-4B7B-85EC-41B8C915DA60}"/>
              </a:ext>
            </a:extLst>
          </p:cNvPr>
          <p:cNvSpPr>
            <a:spLocks noChangeArrowheads="1"/>
          </p:cNvSpPr>
          <p:nvPr/>
        </p:nvSpPr>
        <p:spPr bwMode="auto">
          <a:xfrm>
            <a:off x="6484780" y="699062"/>
            <a:ext cx="5103840" cy="175432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nchor="ctr">
            <a:spAutoFit/>
          </a:bodyPr>
          <a:lstStyle/>
          <a:p>
            <a:pPr>
              <a:defRPr/>
            </a:pPr>
            <a:r>
              <a:rPr lang="nl-NL" sz="1200" b="1" dirty="0">
                <a:solidFill>
                  <a:srgbClr val="FF0000"/>
                </a:solidFill>
                <a:latin typeface="Arial" panose="020B0604020202020204" pitchFamily="34" charset="0"/>
                <a:ea typeface="Calibri" pitchFamily="34" charset="0"/>
                <a:cs typeface="Arial" panose="020B0604020202020204" pitchFamily="34" charset="0"/>
              </a:rPr>
              <a:t>Samenwerken	</a:t>
            </a:r>
            <a:r>
              <a:rPr lang="nl-NL" sz="1100" b="1" dirty="0">
                <a:ea typeface="Calibri" pitchFamily="34" charset="0"/>
                <a:cs typeface="Arial" charset="0"/>
              </a:rPr>
              <a:t>		</a:t>
            </a:r>
            <a:endParaRPr lang="nl-NL" sz="1100" b="1" dirty="0">
              <a:solidFill>
                <a:srgbClr val="0070C0"/>
              </a:solidFill>
              <a:ea typeface="Calibri" pitchFamily="34" charset="0"/>
              <a:cs typeface="Arial" charset="0"/>
            </a:endParaRPr>
          </a:p>
          <a:p>
            <a:pPr lvl="0" indent="-171450" fontAlgn="base">
              <a:spcBef>
                <a:spcPct val="0"/>
              </a:spcBef>
              <a:spcAft>
                <a:spcPct val="0"/>
              </a:spcAft>
              <a:buFont typeface="Arial" pitchFamily="34" charset="0"/>
              <a:buChar char="•"/>
              <a:defRPr/>
            </a:pPr>
            <a:r>
              <a:rPr lang="nl-NL" sz="1200" dirty="0">
                <a:ea typeface="Calibri" pitchFamily="34" charset="0"/>
                <a:cs typeface="Arial" panose="020B0604020202020204" pitchFamily="34" charset="0"/>
              </a:rPr>
              <a:t>Dit product maak je met je groepje.</a:t>
            </a:r>
          </a:p>
          <a:p>
            <a:pPr lvl="0" indent="-171450" fontAlgn="base">
              <a:spcBef>
                <a:spcPct val="0"/>
              </a:spcBef>
              <a:spcAft>
                <a:spcPct val="0"/>
              </a:spcAft>
              <a:buFont typeface="Arial" pitchFamily="34" charset="0"/>
              <a:buChar char="•"/>
              <a:defRPr/>
            </a:pPr>
            <a:r>
              <a:rPr lang="nl-NL" sz="1200" dirty="0">
                <a:ea typeface="Calibri" pitchFamily="34" charset="0"/>
                <a:cs typeface="Arial" panose="020B0604020202020204" pitchFamily="34" charset="0"/>
              </a:rPr>
              <a:t>Lever je product in via Teams.</a:t>
            </a:r>
          </a:p>
          <a:p>
            <a:pPr lvl="0" indent="-171450" fontAlgn="base">
              <a:spcBef>
                <a:spcPct val="0"/>
              </a:spcBef>
              <a:spcAft>
                <a:spcPct val="0"/>
              </a:spcAft>
              <a:buFont typeface="Arial" pitchFamily="34" charset="0"/>
              <a:buChar char="•"/>
              <a:defRPr/>
            </a:pPr>
            <a:r>
              <a:rPr lang="nl-NL" sz="1200" dirty="0">
                <a:ea typeface="Calibri" pitchFamily="34" charset="0"/>
                <a:cs typeface="Arial" panose="020B0604020202020204" pitchFamily="34" charset="0"/>
              </a:rPr>
              <a:t>Je wordt in een feedback </a:t>
            </a:r>
            <a:r>
              <a:rPr lang="nl-NL" sz="1200" dirty="0" err="1">
                <a:ea typeface="Calibri" pitchFamily="34" charset="0"/>
                <a:cs typeface="Arial" panose="020B0604020202020204" pitchFamily="34" charset="0"/>
              </a:rPr>
              <a:t>friends</a:t>
            </a:r>
            <a:r>
              <a:rPr lang="nl-NL" sz="1200" dirty="0">
                <a:ea typeface="Calibri" pitchFamily="34" charset="0"/>
                <a:cs typeface="Arial" panose="020B0604020202020204" pitchFamily="34" charset="0"/>
              </a:rPr>
              <a:t> groepje geplaatst.</a:t>
            </a:r>
          </a:p>
          <a:p>
            <a:pPr lvl="0" indent="-171450" fontAlgn="base">
              <a:spcBef>
                <a:spcPct val="0"/>
              </a:spcBef>
              <a:spcAft>
                <a:spcPct val="0"/>
              </a:spcAft>
              <a:buFont typeface="Arial" pitchFamily="34" charset="0"/>
              <a:buChar char="•"/>
              <a:defRPr/>
            </a:pPr>
            <a:r>
              <a:rPr lang="nl-NL" sz="1200" dirty="0">
                <a:ea typeface="Calibri" pitchFamily="34" charset="0"/>
                <a:cs typeface="Arial" panose="020B0604020202020204" pitchFamily="34" charset="0"/>
              </a:rPr>
              <a:t>Geef feedback op de producten van anderen en ontvang feedback op je eigen werk.</a:t>
            </a:r>
          </a:p>
          <a:p>
            <a:pPr lvl="0" indent="-171450" fontAlgn="base">
              <a:spcBef>
                <a:spcPct val="0"/>
              </a:spcBef>
              <a:spcAft>
                <a:spcPct val="0"/>
              </a:spcAft>
              <a:buFont typeface="Arial" pitchFamily="34" charset="0"/>
              <a:buChar char="•"/>
              <a:defRPr/>
            </a:pPr>
            <a:endParaRPr lang="nl-NL" sz="1200" dirty="0">
              <a:cs typeface="Arial" panose="020B0604020202020204" pitchFamily="34" charset="0"/>
            </a:endParaRPr>
          </a:p>
          <a:p>
            <a:pPr lvl="0" fontAlgn="base">
              <a:spcBef>
                <a:spcPct val="0"/>
              </a:spcBef>
              <a:spcAft>
                <a:spcPct val="0"/>
              </a:spcAft>
              <a:defRPr/>
            </a:pPr>
            <a:r>
              <a:rPr lang="nl-NL" sz="1200" dirty="0">
                <a:cs typeface="Arial" panose="020B0604020202020204" pitchFamily="34" charset="0"/>
              </a:rPr>
              <a:t>Deadline product: 9 december 2022</a:t>
            </a:r>
          </a:p>
          <a:p>
            <a:pPr lvl="0" fontAlgn="base">
              <a:spcBef>
                <a:spcPct val="0"/>
              </a:spcBef>
              <a:spcAft>
                <a:spcPct val="0"/>
              </a:spcAft>
              <a:defRPr/>
            </a:pPr>
            <a:r>
              <a:rPr lang="nl-NL" sz="1200" dirty="0">
                <a:cs typeface="Arial"/>
              </a:rPr>
              <a:t>Feedback </a:t>
            </a:r>
            <a:r>
              <a:rPr lang="nl-NL" sz="1200" dirty="0" err="1">
                <a:cs typeface="Arial"/>
              </a:rPr>
              <a:t>friends</a:t>
            </a:r>
            <a:r>
              <a:rPr lang="nl-NL" sz="1200" dirty="0">
                <a:cs typeface="Arial"/>
              </a:rPr>
              <a:t> bijeenkomst: 16 december 2022</a:t>
            </a:r>
          </a:p>
        </p:txBody>
      </p:sp>
      <p:sp>
        <p:nvSpPr>
          <p:cNvPr id="8" name="Rectangle 8">
            <a:extLst>
              <a:ext uri="{FF2B5EF4-FFF2-40B4-BE49-F238E27FC236}">
                <a16:creationId xmlns:a16="http://schemas.microsoft.com/office/drawing/2014/main" id="{042AA8EC-7F37-4DC0-BAA2-E5791636005B}"/>
              </a:ext>
            </a:extLst>
          </p:cNvPr>
          <p:cNvSpPr>
            <a:spLocks noChangeArrowheads="1"/>
          </p:cNvSpPr>
          <p:nvPr/>
        </p:nvSpPr>
        <p:spPr bwMode="auto">
          <a:xfrm>
            <a:off x="6484780" y="2563710"/>
            <a:ext cx="5103840" cy="64633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defRPr/>
            </a:pPr>
            <a:r>
              <a:rPr lang="nl-NL" sz="1200" b="1" dirty="0">
                <a:solidFill>
                  <a:srgbClr val="FF0000"/>
                </a:solidFill>
                <a:latin typeface="Arial" panose="020B0604020202020204" pitchFamily="34" charset="0"/>
                <a:ea typeface="Calibri" pitchFamily="34" charset="0"/>
                <a:cs typeface="Arial" panose="020B0604020202020204" pitchFamily="34" charset="0"/>
              </a:rPr>
              <a:t>Bijeenkomsten</a:t>
            </a:r>
          </a:p>
          <a:p>
            <a:pPr marL="171450" indent="-171450">
              <a:buFont typeface="Arial" pitchFamily="34" charset="0"/>
              <a:buChar char="•"/>
              <a:defRPr/>
            </a:pPr>
            <a:r>
              <a:rPr lang="nl-NL" sz="1200" dirty="0">
                <a:ea typeface="Calibri" pitchFamily="34" charset="0"/>
                <a:cs typeface="Arial" charset="0"/>
              </a:rPr>
              <a:t>Lessen doelgroep- en marktanalyse</a:t>
            </a:r>
          </a:p>
          <a:p>
            <a:pPr marL="171450" indent="-171450">
              <a:buFont typeface="Arial" pitchFamily="34" charset="0"/>
              <a:buChar char="•"/>
              <a:defRPr/>
            </a:pPr>
            <a:r>
              <a:rPr lang="nl-NL" sz="1200" dirty="0">
                <a:ea typeface="Calibri" pitchFamily="34" charset="0"/>
                <a:cs typeface="Arial" charset="0"/>
              </a:rPr>
              <a:t>Zelfwerkuren</a:t>
            </a:r>
          </a:p>
        </p:txBody>
      </p:sp>
      <p:sp>
        <p:nvSpPr>
          <p:cNvPr id="9" name="Rectangle 8">
            <a:extLst>
              <a:ext uri="{FF2B5EF4-FFF2-40B4-BE49-F238E27FC236}">
                <a16:creationId xmlns:a16="http://schemas.microsoft.com/office/drawing/2014/main" id="{69958EB0-39DF-4AB2-882B-D86F15DBDEB9}"/>
              </a:ext>
            </a:extLst>
          </p:cNvPr>
          <p:cNvSpPr>
            <a:spLocks noChangeArrowheads="1"/>
          </p:cNvSpPr>
          <p:nvPr/>
        </p:nvSpPr>
        <p:spPr bwMode="auto">
          <a:xfrm>
            <a:off x="6472299" y="3417352"/>
            <a:ext cx="5116321" cy="64633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defRPr/>
            </a:pPr>
            <a:r>
              <a:rPr lang="nl-NL" sz="1200" b="1" dirty="0">
                <a:solidFill>
                  <a:srgbClr val="FF0000"/>
                </a:solidFill>
                <a:latin typeface="Arial" panose="020B0604020202020204" pitchFamily="34" charset="0"/>
                <a:ea typeface="Calibri" pitchFamily="34" charset="0"/>
                <a:cs typeface="Arial" panose="020B0604020202020204" pitchFamily="34" charset="0"/>
              </a:rPr>
              <a:t>Bronnen</a:t>
            </a:r>
          </a:p>
          <a:p>
            <a:pPr>
              <a:defRPr/>
            </a:pPr>
            <a:r>
              <a:rPr lang="nl-NL" sz="1200" dirty="0">
                <a:ea typeface="Calibri" pitchFamily="34" charset="0"/>
                <a:cs typeface="Arial" charset="0"/>
              </a:rPr>
              <a:t>IBS De wereld en ik</a:t>
            </a:r>
          </a:p>
          <a:p>
            <a:pPr>
              <a:defRPr/>
            </a:pPr>
            <a:r>
              <a:rPr lang="nl-NL" sz="1200" dirty="0">
                <a:ea typeface="Calibri" pitchFamily="34" charset="0"/>
                <a:cs typeface="Arial" charset="0"/>
              </a:rPr>
              <a:t>Presentatie marktanalyse en doelgroep analyse</a:t>
            </a:r>
          </a:p>
        </p:txBody>
      </p:sp>
      <p:pic>
        <p:nvPicPr>
          <p:cNvPr id="10" name="Afbeelding 9">
            <a:extLst>
              <a:ext uri="{FF2B5EF4-FFF2-40B4-BE49-F238E27FC236}">
                <a16:creationId xmlns:a16="http://schemas.microsoft.com/office/drawing/2014/main" id="{CD8A8792-FE8D-47F0-9F17-BEB87E1CE1AF}"/>
              </a:ext>
            </a:extLst>
          </p:cNvPr>
          <p:cNvPicPr>
            <a:picLocks noChangeAspect="1"/>
          </p:cNvPicPr>
          <p:nvPr/>
        </p:nvPicPr>
        <p:blipFill>
          <a:blip r:embed="rId3" cstate="print"/>
          <a:stretch>
            <a:fillRect/>
          </a:stretch>
        </p:blipFill>
        <p:spPr>
          <a:xfrm>
            <a:off x="755142" y="1844147"/>
            <a:ext cx="263290" cy="321303"/>
          </a:xfrm>
          <a:prstGeom prst="rect">
            <a:avLst/>
          </a:prstGeom>
        </p:spPr>
      </p:pic>
      <p:pic>
        <p:nvPicPr>
          <p:cNvPr id="11" name="Afbeelding 10">
            <a:extLst>
              <a:ext uri="{FF2B5EF4-FFF2-40B4-BE49-F238E27FC236}">
                <a16:creationId xmlns:a16="http://schemas.microsoft.com/office/drawing/2014/main" id="{B68A2022-2219-46F4-A377-BDA9A427CF64}"/>
              </a:ext>
            </a:extLst>
          </p:cNvPr>
          <p:cNvPicPr>
            <a:picLocks noChangeAspect="1"/>
          </p:cNvPicPr>
          <p:nvPr/>
        </p:nvPicPr>
        <p:blipFill>
          <a:blip r:embed="rId4" cstate="print"/>
          <a:stretch>
            <a:fillRect/>
          </a:stretch>
        </p:blipFill>
        <p:spPr>
          <a:xfrm>
            <a:off x="786659" y="3748758"/>
            <a:ext cx="266283" cy="416301"/>
          </a:xfrm>
          <a:prstGeom prst="rect">
            <a:avLst/>
          </a:prstGeom>
        </p:spPr>
      </p:pic>
      <p:pic>
        <p:nvPicPr>
          <p:cNvPr id="12" name="Afbeelding 11">
            <a:extLst>
              <a:ext uri="{FF2B5EF4-FFF2-40B4-BE49-F238E27FC236}">
                <a16:creationId xmlns:a16="http://schemas.microsoft.com/office/drawing/2014/main" id="{32537440-74A2-47D3-9F16-405BF95BA45D}"/>
              </a:ext>
            </a:extLst>
          </p:cNvPr>
          <p:cNvPicPr>
            <a:picLocks noChangeAspect="1"/>
          </p:cNvPicPr>
          <p:nvPr/>
        </p:nvPicPr>
        <p:blipFill>
          <a:blip r:embed="rId5" cstate="print"/>
          <a:stretch>
            <a:fillRect/>
          </a:stretch>
        </p:blipFill>
        <p:spPr>
          <a:xfrm>
            <a:off x="5903094" y="793994"/>
            <a:ext cx="385812" cy="263054"/>
          </a:xfrm>
          <a:prstGeom prst="rect">
            <a:avLst/>
          </a:prstGeom>
        </p:spPr>
      </p:pic>
      <p:pic>
        <p:nvPicPr>
          <p:cNvPr id="13" name="Afbeelding 12">
            <a:extLst>
              <a:ext uri="{FF2B5EF4-FFF2-40B4-BE49-F238E27FC236}">
                <a16:creationId xmlns:a16="http://schemas.microsoft.com/office/drawing/2014/main" id="{471B5BB0-924F-47A6-919D-3367D24A7554}"/>
              </a:ext>
            </a:extLst>
          </p:cNvPr>
          <p:cNvPicPr>
            <a:picLocks noChangeAspect="1"/>
          </p:cNvPicPr>
          <p:nvPr/>
        </p:nvPicPr>
        <p:blipFill>
          <a:blip r:embed="rId6" cstate="print"/>
          <a:stretch>
            <a:fillRect/>
          </a:stretch>
        </p:blipFill>
        <p:spPr>
          <a:xfrm>
            <a:off x="6027499" y="3423373"/>
            <a:ext cx="299225" cy="290796"/>
          </a:xfrm>
          <a:prstGeom prst="rect">
            <a:avLst/>
          </a:prstGeom>
        </p:spPr>
      </p:pic>
      <p:pic>
        <p:nvPicPr>
          <p:cNvPr id="14" name="Afbeelding 13">
            <a:extLst>
              <a:ext uri="{FF2B5EF4-FFF2-40B4-BE49-F238E27FC236}">
                <a16:creationId xmlns:a16="http://schemas.microsoft.com/office/drawing/2014/main" id="{8FD1A282-6E15-465F-A20D-38B763F88E46}"/>
              </a:ext>
            </a:extLst>
          </p:cNvPr>
          <p:cNvPicPr>
            <a:picLocks noChangeAspect="1"/>
          </p:cNvPicPr>
          <p:nvPr/>
        </p:nvPicPr>
        <p:blipFill rotWithShape="1">
          <a:blip r:embed="rId7" cstate="print"/>
          <a:srcRect l="17050" t="33024" r="61669" b="30375"/>
          <a:stretch/>
        </p:blipFill>
        <p:spPr>
          <a:xfrm>
            <a:off x="5961305" y="2569109"/>
            <a:ext cx="269390" cy="260485"/>
          </a:xfrm>
          <a:prstGeom prst="rect">
            <a:avLst/>
          </a:prstGeom>
        </p:spPr>
      </p:pic>
      <p:pic>
        <p:nvPicPr>
          <p:cNvPr id="15" name="Picture 2" descr="Afbeeldingsresultaat voor doelgroepanalyse">
            <a:extLst>
              <a:ext uri="{FF2B5EF4-FFF2-40B4-BE49-F238E27FC236}">
                <a16:creationId xmlns:a16="http://schemas.microsoft.com/office/drawing/2014/main" id="{489F735D-0077-426D-A7A3-6FE8D33794DA}"/>
              </a:ext>
            </a:extLst>
          </p:cNvPr>
          <p:cNvPicPr>
            <a:picLocks noChangeAspect="1" noChangeArrowheads="1"/>
          </p:cNvPicPr>
          <p:nvPr/>
        </p:nvPicPr>
        <p:blipFill>
          <a:blip r:embed="rId8">
            <a:grayscl/>
            <a:extLst>
              <a:ext uri="{28A0092B-C50C-407E-A947-70E740481C1C}">
                <a14:useLocalDpi xmlns:a14="http://schemas.microsoft.com/office/drawing/2010/main" val="0"/>
              </a:ext>
            </a:extLst>
          </a:blip>
          <a:srcRect/>
          <a:stretch>
            <a:fillRect/>
          </a:stretch>
        </p:blipFill>
        <p:spPr bwMode="auto">
          <a:xfrm>
            <a:off x="5961304" y="4270994"/>
            <a:ext cx="2865659" cy="1906967"/>
          </a:xfrm>
          <a:prstGeom prst="rect">
            <a:avLst/>
          </a:prstGeom>
          <a:noFill/>
          <a:extLst>
            <a:ext uri="{909E8E84-426E-40DD-AFC4-6F175D3DCCD1}">
              <a14:hiddenFill xmlns:a14="http://schemas.microsoft.com/office/drawing/2010/main">
                <a:solidFill>
                  <a:srgbClr val="FFFFFF"/>
                </a:solidFill>
              </a14:hiddenFill>
            </a:ext>
          </a:extLst>
        </p:spPr>
      </p:pic>
      <p:sp>
        <p:nvSpPr>
          <p:cNvPr id="16" name="Rechthoek 1">
            <a:extLst>
              <a:ext uri="{FF2B5EF4-FFF2-40B4-BE49-F238E27FC236}">
                <a16:creationId xmlns:a16="http://schemas.microsoft.com/office/drawing/2014/main" id="{10A74648-0B0B-4DA4-A079-5BDFE0E8BFEE}"/>
              </a:ext>
            </a:extLst>
          </p:cNvPr>
          <p:cNvSpPr>
            <a:spLocks noChangeArrowheads="1"/>
          </p:cNvSpPr>
          <p:nvPr/>
        </p:nvSpPr>
        <p:spPr bwMode="auto">
          <a:xfrm>
            <a:off x="1155391" y="160452"/>
            <a:ext cx="802843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nl-NL" sz="2800" dirty="0">
                <a:latin typeface="Calibri" pitchFamily="34" charset="0"/>
              </a:rPr>
              <a:t>2223 DWI LA1 Analyse</a:t>
            </a:r>
          </a:p>
        </p:txBody>
      </p:sp>
      <p:pic>
        <p:nvPicPr>
          <p:cNvPr id="17" name="Afbeelding 16">
            <a:extLst>
              <a:ext uri="{FF2B5EF4-FFF2-40B4-BE49-F238E27FC236}">
                <a16:creationId xmlns:a16="http://schemas.microsoft.com/office/drawing/2014/main" id="{CB9188C7-D1E8-430C-AA3A-D44802D420AA}"/>
              </a:ext>
            </a:extLst>
          </p:cNvPr>
          <p:cNvPicPr>
            <a:picLocks noChangeAspect="1"/>
          </p:cNvPicPr>
          <p:nvPr/>
        </p:nvPicPr>
        <p:blipFill rotWithShape="1">
          <a:blip r:embed="rId9" cstate="print"/>
          <a:srcRect l="21805" r="10840"/>
          <a:stretch/>
        </p:blipFill>
        <p:spPr>
          <a:xfrm>
            <a:off x="729525" y="787897"/>
            <a:ext cx="299335" cy="412425"/>
          </a:xfrm>
          <a:prstGeom prst="rect">
            <a:avLst/>
          </a:prstGeom>
        </p:spPr>
      </p:pic>
    </p:spTree>
    <p:extLst>
      <p:ext uri="{BB962C8B-B14F-4D97-AF65-F5344CB8AC3E}">
        <p14:creationId xmlns:p14="http://schemas.microsoft.com/office/powerpoint/2010/main" val="182358137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7" ma:contentTypeDescription="Een nieuw document maken." ma:contentTypeScope="" ma:versionID="0f68ed45c25507020046cd58e7081853">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ed2a775c62b2ef6a30ca6d924b06821c"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bad38e81-2dce-48e2-a4cf-6cf5e967729a}" ma:internalName="TaxCatchAll" ma:showField="CatchAllData" ma:web="2c4f0c93-2979-4f27-aab2-70de9593235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2bf06c9d-aefe-4981-8979-7b8905db0861"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6f82ce1-f6df-49a5-8b49-cf8409a27aa4">
      <Terms xmlns="http://schemas.microsoft.com/office/infopath/2007/PartnerControls"/>
    </lcf76f155ced4ddcb4097134ff3c332f>
    <TaxCatchAll xmlns="2c4f0c93-2979-4f27-aab2-70de95932352" xsi:nil="true"/>
  </documentManagement>
</p:properties>
</file>

<file path=customXml/itemProps1.xml><?xml version="1.0" encoding="utf-8"?>
<ds:datastoreItem xmlns:ds="http://schemas.openxmlformats.org/officeDocument/2006/customXml" ds:itemID="{008B1080-77C0-449D-8DB2-57BCAF98C9D0}">
  <ds:schemaRefs>
    <ds:schemaRef ds:uri="http://schemas.microsoft.com/sharepoint/v3/contenttype/forms"/>
  </ds:schemaRefs>
</ds:datastoreItem>
</file>

<file path=customXml/itemProps2.xml><?xml version="1.0" encoding="utf-8"?>
<ds:datastoreItem xmlns:ds="http://schemas.openxmlformats.org/officeDocument/2006/customXml" ds:itemID="{F24EA3DF-D4FA-4EE1-BA54-7C9C595E5F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4f0c93-2979-4f27-aab2-70de95932352"/>
    <ds:schemaRef ds:uri="c6f82ce1-f6df-49a5-8b49-cf8409a27a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194EB55-4CB1-4FC7-B73F-7277F6A15E8A}">
  <ds:schemaRefs>
    <ds:schemaRef ds:uri="http://purl.org/dc/terms/"/>
    <ds:schemaRef ds:uri="http://schemas.microsoft.com/office/2006/metadata/properties"/>
    <ds:schemaRef ds:uri="http://www.w3.org/XML/1998/namespace"/>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c6f82ce1-f6df-49a5-8b49-cf8409a27aa4"/>
    <ds:schemaRef ds:uri="2c4f0c93-2979-4f27-aab2-70de95932352"/>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108</TotalTime>
  <Words>247</Words>
  <Application>Microsoft Office PowerPoint</Application>
  <PresentationFormat>Breedbeeld</PresentationFormat>
  <Paragraphs>27</Paragraphs>
  <Slides>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vt:i4>
      </vt:variant>
    </vt:vector>
  </HeadingPairs>
  <TitlesOfParts>
    <vt:vector size="5" baseType="lpstr">
      <vt:lpstr>Arial</vt:lpstr>
      <vt:lpstr>Calibri</vt:lpstr>
      <vt:lpstr>Calibri Light</vt:lpstr>
      <vt:lpstr>Kantoorthema</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Drabbe</dc:creator>
  <cp:lastModifiedBy>Steven Linkels</cp:lastModifiedBy>
  <cp:revision>7</cp:revision>
  <cp:lastPrinted>2022-11-14T14:53:47Z</cp:lastPrinted>
  <dcterms:created xsi:type="dcterms:W3CDTF">2021-08-08T18:39:46Z</dcterms:created>
  <dcterms:modified xsi:type="dcterms:W3CDTF">2022-11-17T09:43:12Z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y fmtid="{D5CDD505-2E9C-101B-9397-08002B2CF9AE}" pid="3" name="TriggerFlowInfo">
    <vt:lpwstr/>
  </property>
  <property fmtid="{D5CDD505-2E9C-101B-9397-08002B2CF9AE}" pid="4" name="_ExtendedDescription">
    <vt:lpwstr/>
  </property>
  <property fmtid="{D5CDD505-2E9C-101B-9397-08002B2CF9AE}" pid="5" name="MediaServiceImageTags">
    <vt:lpwstr/>
  </property>
</Properties>
</file>