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5D7EA3-960B-49F1-AFDF-C0F6073DE384}" v="5" dt="2021-01-19T15:28:01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52D0BB0E-255C-4B96-9DDA-C63E09C80060}"/>
    <pc:docChg chg="modSld">
      <pc:chgData name="Valerie van den Berg" userId="b7f64057-db8e-423a-b2b5-100c21bc0b3b" providerId="ADAL" clId="{52D0BB0E-255C-4B96-9DDA-C63E09C80060}" dt="2020-01-28T14:30:14.513" v="49" actId="20577"/>
      <pc:docMkLst>
        <pc:docMk/>
      </pc:docMkLst>
      <pc:sldChg chg="modSp">
        <pc:chgData name="Valerie van den Berg" userId="b7f64057-db8e-423a-b2b5-100c21bc0b3b" providerId="ADAL" clId="{52D0BB0E-255C-4B96-9DDA-C63E09C80060}" dt="2020-01-28T14:30:14.513" v="4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52D0BB0E-255C-4B96-9DDA-C63E09C80060}" dt="2020-01-28T14:28:39.207" v="41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52D0BB0E-255C-4B96-9DDA-C63E09C80060}" dt="2020-01-28T14:30:14.513" v="49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CC5D7EA3-960B-49F1-AFDF-C0F6073DE384}"/>
    <pc:docChg chg="modSld">
      <pc:chgData name="Marieke Drabbe" userId="b9b1a049-6b87-453c-9d4e-1b3ea0ffd634" providerId="ADAL" clId="{CC5D7EA3-960B-49F1-AFDF-C0F6073DE384}" dt="2021-01-19T15:28:01.328" v="15" actId="1076"/>
      <pc:docMkLst>
        <pc:docMk/>
      </pc:docMkLst>
      <pc:sldChg chg="modSp mod">
        <pc:chgData name="Marieke Drabbe" userId="b9b1a049-6b87-453c-9d4e-1b3ea0ffd634" providerId="ADAL" clId="{CC5D7EA3-960B-49F1-AFDF-C0F6073DE384}" dt="2021-01-19T15:28:01.328" v="15" actId="1076"/>
        <pc:sldMkLst>
          <pc:docMk/>
          <pc:sldMk cId="4159768415" sldId="256"/>
        </pc:sldMkLst>
        <pc:spChg chg="mod">
          <ac:chgData name="Marieke Drabbe" userId="b9b1a049-6b87-453c-9d4e-1b3ea0ffd634" providerId="ADAL" clId="{CC5D7EA3-960B-49F1-AFDF-C0F6073DE384}" dt="2021-01-19T15:26:02.811" v="0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CC5D7EA3-960B-49F1-AFDF-C0F6073DE384}" dt="2021-01-19T15:28:01.328" v="15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CC5D7EA3-960B-49F1-AFDF-C0F6073DE384}" dt="2021-01-19T15:26:08.566" v="4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CC5D7EA3-960B-49F1-AFDF-C0F6073DE384}" dt="2021-01-19T15:27:56.641" v="13" actId="14100"/>
          <ac:picMkLst>
            <pc:docMk/>
            <pc:sldMk cId="4159768415" sldId="256"/>
            <ac:picMk id="10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hyperlink" Target="https://www.cbs.nl/nl-nl/publicatie/2020/50/trendrapport-toerisme-recreatie-en-vrije-tijd-2020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www.vrijetijdskennis.nl/trends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festivalinfo.nl/news/48874/Zijn-digitale-festivals-de-toekomst-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34239" y="2327467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200" dirty="0"/>
              <a:t>maatschappelijke uitdagingen/problemen van de stad van de toekomst onderbouwd met actuele bronnen.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5603" y="3412050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stedelijke uitdagingen op het gebied van leefbaarheid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ontwikkelingen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die de gevonden ontwikkelingen,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3 uitdagingen en de daarbij behorende ontwikkelingen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9006" y="1008517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12-02-2021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006" y="25575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9006" y="3353043"/>
            <a:ext cx="350043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https://www.cbs.nl/nl-nl/publicatie/2020/50/trendrapport-toerisme-recreatie-en-vrije-tijd-2020</a:t>
            </a: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https://www.festivalinfo.nl/news/48874/Zijn-digitale-festivals-de-toekomst-/</a:t>
            </a: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https://www.vrijetijdskennis.nl/trends/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2021_SVT_1_VT Uitdagingen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67871" y="8636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6207" y="2327467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678" y="3408476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98373" y="82385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46858" y="335460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89165" y="25575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4241" y="845874"/>
            <a:ext cx="382385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uitdagingen/problemen op het gebied van vrijetijdsbesteding.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problemen/uitdagingen op het gebied van duurzame vrijetijdsbesteding.</a:t>
            </a:r>
          </a:p>
        </p:txBody>
      </p:sp>
      <p:pic>
        <p:nvPicPr>
          <p:cNvPr id="1030" name="Picture 6" descr="Afbeeldingsresultaat voor milieu impact vliege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79583"/>
            <a:ext cx="1398955" cy="139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FB6543-811F-4314-B479-938EBFB5A2C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A32B38-02F1-41E8-92CB-6EC39D25E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90DAE8-925B-42EF-BFB2-6013500D2D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3256</TotalTime>
  <Words>229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71</cp:revision>
  <cp:lastPrinted>2014-09-03T06:23:20Z</cp:lastPrinted>
  <dcterms:created xsi:type="dcterms:W3CDTF">2014-08-31T07:53:19Z</dcterms:created>
  <dcterms:modified xsi:type="dcterms:W3CDTF">2021-01-19T15:28:03Z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