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5D7EA3-960B-49F1-AFDF-C0F6073DE384}" v="5" dt="2021-01-19T15:28:01.3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4660"/>
  </p:normalViewPr>
  <p:slideViewPr>
    <p:cSldViewPr>
      <p:cViewPr varScale="1">
        <p:scale>
          <a:sx n="78" d="100"/>
          <a:sy n="78" d="100"/>
        </p:scale>
        <p:origin x="18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b7f64057-db8e-423a-b2b5-100c21bc0b3b" providerId="ADAL" clId="{52D0BB0E-255C-4B96-9DDA-C63E09C80060}"/>
    <pc:docChg chg="modSld">
      <pc:chgData name="Valerie van den Berg" userId="b7f64057-db8e-423a-b2b5-100c21bc0b3b" providerId="ADAL" clId="{52D0BB0E-255C-4B96-9DDA-C63E09C80060}" dt="2020-01-28T14:30:14.513" v="49" actId="20577"/>
      <pc:docMkLst>
        <pc:docMk/>
      </pc:docMkLst>
      <pc:sldChg chg="modSp">
        <pc:chgData name="Valerie van den Berg" userId="b7f64057-db8e-423a-b2b5-100c21bc0b3b" providerId="ADAL" clId="{52D0BB0E-255C-4B96-9DDA-C63E09C80060}" dt="2020-01-28T14:30:14.513" v="49" actId="20577"/>
        <pc:sldMkLst>
          <pc:docMk/>
          <pc:sldMk cId="4159768415" sldId="256"/>
        </pc:sldMkLst>
        <pc:spChg chg="mod">
          <ac:chgData name="Valerie van den Berg" userId="b7f64057-db8e-423a-b2b5-100c21bc0b3b" providerId="ADAL" clId="{52D0BB0E-255C-4B96-9DDA-C63E09C80060}" dt="2020-01-28T14:28:39.207" v="41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Valerie van den Berg" userId="b7f64057-db8e-423a-b2b5-100c21bc0b3b" providerId="ADAL" clId="{52D0BB0E-255C-4B96-9DDA-C63E09C80060}" dt="2020-01-28T14:30:14.513" v="49" actId="20577"/>
          <ac:spMkLst>
            <pc:docMk/>
            <pc:sldMk cId="4159768415" sldId="256"/>
            <ac:spMk id="17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CC5D7EA3-960B-49F1-AFDF-C0F6073DE384}"/>
    <pc:docChg chg="modSld">
      <pc:chgData name="Marieke Drabbe" userId="b9b1a049-6b87-453c-9d4e-1b3ea0ffd634" providerId="ADAL" clId="{CC5D7EA3-960B-49F1-AFDF-C0F6073DE384}" dt="2021-01-19T15:28:01.328" v="15" actId="1076"/>
      <pc:docMkLst>
        <pc:docMk/>
      </pc:docMkLst>
      <pc:sldChg chg="modSp mod">
        <pc:chgData name="Marieke Drabbe" userId="b9b1a049-6b87-453c-9d4e-1b3ea0ffd634" providerId="ADAL" clId="{CC5D7EA3-960B-49F1-AFDF-C0F6073DE384}" dt="2021-01-19T15:28:01.328" v="15" actId="1076"/>
        <pc:sldMkLst>
          <pc:docMk/>
          <pc:sldMk cId="4159768415" sldId="256"/>
        </pc:sldMkLst>
        <pc:spChg chg="mod">
          <ac:chgData name="Marieke Drabbe" userId="b9b1a049-6b87-453c-9d4e-1b3ea0ffd634" providerId="ADAL" clId="{CC5D7EA3-960B-49F1-AFDF-C0F6073DE384}" dt="2021-01-19T15:26:02.811" v="0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Marieke Drabbe" userId="b9b1a049-6b87-453c-9d4e-1b3ea0ffd634" providerId="ADAL" clId="{CC5D7EA3-960B-49F1-AFDF-C0F6073DE384}" dt="2021-01-19T15:28:01.328" v="15" actId="1076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Marieke Drabbe" userId="b9b1a049-6b87-453c-9d4e-1b3ea0ffd634" providerId="ADAL" clId="{CC5D7EA3-960B-49F1-AFDF-C0F6073DE384}" dt="2021-01-19T15:26:08.566" v="4" actId="20577"/>
          <ac:spMkLst>
            <pc:docMk/>
            <pc:sldMk cId="4159768415" sldId="256"/>
            <ac:spMk id="17" creationId="{00000000-0000-0000-0000-000000000000}"/>
          </ac:spMkLst>
        </pc:spChg>
        <pc:picChg chg="mod">
          <ac:chgData name="Marieke Drabbe" userId="b9b1a049-6b87-453c-9d4e-1b3ea0ffd634" providerId="ADAL" clId="{CC5D7EA3-960B-49F1-AFDF-C0F6073DE384}" dt="2021-01-19T15:27:56.641" v="13" actId="14100"/>
          <ac:picMkLst>
            <pc:docMk/>
            <pc:sldMk cId="4159768415" sldId="256"/>
            <ac:picMk id="1030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hyperlink" Target="https://www.cbs.nl/nl-nl/publicatie/2020/50/trendrapport-toerisme-recreatie-en-vrije-tijd-2020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5" Type="http://schemas.openxmlformats.org/officeDocument/2006/relationships/hyperlink" Target="https://www.vrijetijdskennis.nl/trends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www.festivalinfo.nl/news/48874/Zijn-digitale-festivals-de-toekomst-/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34239" y="2327467"/>
            <a:ext cx="3823857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Een verslag met daarin 3 uitgewerkte </a:t>
            </a:r>
            <a:r>
              <a:rPr lang="nl-NL" sz="1200" dirty="0"/>
              <a:t>maatschappelijke uitdagingen/problemen van de stad van de toekomst onderbouwd met actuele bronnen.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25603" y="3412050"/>
            <a:ext cx="3823857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Ga op zoek naar stedelijke uitdagingen op het gebied van leefbaarheid in de stad op dit moment en de nabije toekomst. Dat mogen wereldwijde uitdagingen zijn.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Koppel ontwikkelingen die wereldwijd plaatsvinden op het gebied van steden en jouw specialisatie aan de uitdagingen.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Zoek betrouwbare bronnen die de gevonden ontwikkelingen, uitdagingen en thema’s onderbouwen.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Werk 3 uitdagingen en de daarbij behorende ontwikkelingen uit beargumenteerd met de gevonden bronnen.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per uitdaging waarom het belangrijk is voor de stad van de toekomst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39006" y="1008517"/>
            <a:ext cx="3500438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alleen of in tweetallen.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op het Leerplatform.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Deadline product: </a:t>
            </a:r>
            <a:r>
              <a:rPr lang="nl-NL" sz="1200" b="1" dirty="0">
                <a:ea typeface="Calibri" pitchFamily="34" charset="0"/>
                <a:cs typeface="Arial" charset="0"/>
              </a:rPr>
              <a:t>12-02-2021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39006" y="2557569"/>
            <a:ext cx="35072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stad van de toekomst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specialisatie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39006" y="3353043"/>
            <a:ext cx="3500438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3"/>
              </a:rPr>
              <a:t>https://www.cbs.nl/nl-nl/publicatie/2020/50/trendrapport-toerisme-recreatie-en-vrije-tijd-2020</a:t>
            </a:r>
            <a:r>
              <a:rPr lang="nl-NL" sz="1200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4"/>
              </a:rPr>
              <a:t>https://www.festivalinfo.nl/news/48874/Zijn-digitale-festivals-de-toekomst-/</a:t>
            </a:r>
            <a:r>
              <a:rPr lang="nl-NL" sz="1200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5"/>
              </a:rPr>
              <a:t>https://www.vrijetijdskennis.nl/trends/</a:t>
            </a: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Rechthoek 11"/>
          <p:cNvSpPr/>
          <p:nvPr/>
        </p:nvSpPr>
        <p:spPr>
          <a:xfrm>
            <a:off x="508001" y="6672145"/>
            <a:ext cx="8636000" cy="202216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115566" y="16711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2021_SVT_1_VT Uitdagingen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7" cstate="print"/>
          <a:srcRect l="21805" r="10840"/>
          <a:stretch/>
        </p:blipFill>
        <p:spPr>
          <a:xfrm>
            <a:off x="667871" y="863600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76207" y="2327467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1678" y="3408476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998373" y="823852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046858" y="3354606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2" cstate="print"/>
          <a:srcRect l="17050" t="33024" r="61669" b="30375"/>
          <a:stretch/>
        </p:blipFill>
        <p:spPr>
          <a:xfrm>
            <a:off x="5089165" y="2557569"/>
            <a:ext cx="269390" cy="260485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34241" y="845874"/>
            <a:ext cx="3823855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onderzoek doen naar de maatschappelijke uitdagingen/problemen op het gebied van vrijetijdsbesteding.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voorbeelden geven van problemen/uitdagingen op het gebied van duurzame vrijetijdsbesteding.</a:t>
            </a:r>
          </a:p>
        </p:txBody>
      </p:sp>
      <p:pic>
        <p:nvPicPr>
          <p:cNvPr id="1030" name="Picture 6" descr="Afbeeldingsresultaat voor milieu impact vliege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079583"/>
            <a:ext cx="1398955" cy="139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FB6543-811F-4314-B479-938EBFB5A2C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AA32B38-02F1-41E8-92CB-6EC39D25E7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90DAE8-925B-42EF-BFB2-6013500D2D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3256</TotalTime>
  <Words>229</Words>
  <Application>Microsoft Office PowerPoint</Application>
  <PresentationFormat>Diavoorstelling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Marieke Drabbe</cp:lastModifiedBy>
  <cp:revision>71</cp:revision>
  <cp:lastPrinted>2014-09-03T06:23:20Z</cp:lastPrinted>
  <dcterms:created xsi:type="dcterms:W3CDTF">2014-08-31T07:53:19Z</dcterms:created>
  <dcterms:modified xsi:type="dcterms:W3CDTF">2021-01-19T15:28:03Z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