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21"/>
  </p:notesMasterIdLst>
  <p:sldIdLst>
    <p:sldId id="256" r:id="rId5"/>
    <p:sldId id="273" r:id="rId6"/>
    <p:sldId id="272" r:id="rId7"/>
    <p:sldId id="274" r:id="rId8"/>
    <p:sldId id="270" r:id="rId9"/>
    <p:sldId id="257" r:id="rId10"/>
    <p:sldId id="267" r:id="rId11"/>
    <p:sldId id="268" r:id="rId12"/>
    <p:sldId id="269" r:id="rId13"/>
    <p:sldId id="258" r:id="rId14"/>
    <p:sldId id="259" r:id="rId15"/>
    <p:sldId id="260" r:id="rId16"/>
    <p:sldId id="261" r:id="rId17"/>
    <p:sldId id="263" r:id="rId18"/>
    <p:sldId id="264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37E7FA-0CB7-42FC-BAD1-108D89B6F28E}" v="88" dt="2020-05-11T07:46:39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407" autoAdjust="0"/>
  </p:normalViewPr>
  <p:slideViewPr>
    <p:cSldViewPr>
      <p:cViewPr varScale="1">
        <p:scale>
          <a:sx n="66" d="100"/>
          <a:sy n="66" d="100"/>
        </p:scale>
        <p:origin x="193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dith Iedema" userId="bb1b84f8-b2cf-4897-8df0-6fadffdd11a5" providerId="ADAL" clId="{7E37E7FA-0CB7-42FC-BAD1-108D89B6F28E}"/>
    <pc:docChg chg="undo custSel modSld sldOrd">
      <pc:chgData name="Judith Iedema" userId="bb1b84f8-b2cf-4897-8df0-6fadffdd11a5" providerId="ADAL" clId="{7E37E7FA-0CB7-42FC-BAD1-108D89B6F28E}" dt="2020-05-11T07:46:39.833" v="369"/>
      <pc:docMkLst>
        <pc:docMk/>
      </pc:docMkLst>
      <pc:sldChg chg="modSp ord">
        <pc:chgData name="Judith Iedema" userId="bb1b84f8-b2cf-4897-8df0-6fadffdd11a5" providerId="ADAL" clId="{7E37E7FA-0CB7-42FC-BAD1-108D89B6F28E}" dt="2020-05-11T07:38:29.578" v="353" actId="1076"/>
        <pc:sldMkLst>
          <pc:docMk/>
          <pc:sldMk cId="1058216893" sldId="257"/>
        </pc:sldMkLst>
        <pc:spChg chg="mod">
          <ac:chgData name="Judith Iedema" userId="bb1b84f8-b2cf-4897-8df0-6fadffdd11a5" providerId="ADAL" clId="{7E37E7FA-0CB7-42FC-BAD1-108D89B6F28E}" dt="2020-05-11T07:38:20.755" v="350" actId="1076"/>
          <ac:spMkLst>
            <pc:docMk/>
            <pc:sldMk cId="1058216893" sldId="257"/>
            <ac:spMk id="3" creationId="{00000000-0000-0000-0000-000000000000}"/>
          </ac:spMkLst>
        </pc:spChg>
        <pc:picChg chg="mod">
          <ac:chgData name="Judith Iedema" userId="bb1b84f8-b2cf-4897-8df0-6fadffdd11a5" providerId="ADAL" clId="{7E37E7FA-0CB7-42FC-BAD1-108D89B6F28E}" dt="2020-05-11T07:38:29.578" v="353" actId="1076"/>
          <ac:picMkLst>
            <pc:docMk/>
            <pc:sldMk cId="1058216893" sldId="257"/>
            <ac:picMk id="4" creationId="{00000000-0000-0000-0000-000000000000}"/>
          </ac:picMkLst>
        </pc:picChg>
      </pc:sldChg>
      <pc:sldChg chg="modTransition">
        <pc:chgData name="Judith Iedema" userId="bb1b84f8-b2cf-4897-8df0-6fadffdd11a5" providerId="ADAL" clId="{7E37E7FA-0CB7-42FC-BAD1-108D89B6F28E}" dt="2020-05-11T07:22:04.370" v="9"/>
        <pc:sldMkLst>
          <pc:docMk/>
          <pc:sldMk cId="3255062231" sldId="259"/>
        </pc:sldMkLst>
      </pc:sldChg>
      <pc:sldChg chg="modSp">
        <pc:chgData name="Judith Iedema" userId="bb1b84f8-b2cf-4897-8df0-6fadffdd11a5" providerId="ADAL" clId="{7E37E7FA-0CB7-42FC-BAD1-108D89B6F28E}" dt="2020-05-11T07:22:49.873" v="38" actId="20577"/>
        <pc:sldMkLst>
          <pc:docMk/>
          <pc:sldMk cId="91936344" sldId="260"/>
        </pc:sldMkLst>
        <pc:spChg chg="mod">
          <ac:chgData name="Judith Iedema" userId="bb1b84f8-b2cf-4897-8df0-6fadffdd11a5" providerId="ADAL" clId="{7E37E7FA-0CB7-42FC-BAD1-108D89B6F28E}" dt="2020-05-11T07:22:49.873" v="38" actId="20577"/>
          <ac:spMkLst>
            <pc:docMk/>
            <pc:sldMk cId="91936344" sldId="260"/>
            <ac:spMk id="3" creationId="{00000000-0000-0000-0000-000000000000}"/>
          </ac:spMkLst>
        </pc:spChg>
      </pc:sldChg>
      <pc:sldChg chg="addSp modSp modAnim">
        <pc:chgData name="Judith Iedema" userId="bb1b84f8-b2cf-4897-8df0-6fadffdd11a5" providerId="ADAL" clId="{7E37E7FA-0CB7-42FC-BAD1-108D89B6F28E}" dt="2020-05-11T07:26:49.528" v="113"/>
        <pc:sldMkLst>
          <pc:docMk/>
          <pc:sldMk cId="4003204770" sldId="261"/>
        </pc:sldMkLst>
        <pc:spChg chg="mod">
          <ac:chgData name="Judith Iedema" userId="bb1b84f8-b2cf-4897-8df0-6fadffdd11a5" providerId="ADAL" clId="{7E37E7FA-0CB7-42FC-BAD1-108D89B6F28E}" dt="2020-05-11T07:24:05.935" v="54"/>
          <ac:spMkLst>
            <pc:docMk/>
            <pc:sldMk cId="4003204770" sldId="261"/>
            <ac:spMk id="3" creationId="{00000000-0000-0000-0000-000000000000}"/>
          </ac:spMkLst>
        </pc:spChg>
        <pc:spChg chg="add mod">
          <ac:chgData name="Judith Iedema" userId="bb1b84f8-b2cf-4897-8df0-6fadffdd11a5" providerId="ADAL" clId="{7E37E7FA-0CB7-42FC-BAD1-108D89B6F28E}" dt="2020-05-11T07:23:58.062" v="49" actId="1076"/>
          <ac:spMkLst>
            <pc:docMk/>
            <pc:sldMk cId="4003204770" sldId="261"/>
            <ac:spMk id="4" creationId="{9116C6D2-4BC4-4B65-A34A-AC7C176D6446}"/>
          </ac:spMkLst>
        </pc:spChg>
        <pc:spChg chg="add mod">
          <ac:chgData name="Judith Iedema" userId="bb1b84f8-b2cf-4897-8df0-6fadffdd11a5" providerId="ADAL" clId="{7E37E7FA-0CB7-42FC-BAD1-108D89B6F28E}" dt="2020-05-11T07:24:14.102" v="56" actId="1076"/>
          <ac:spMkLst>
            <pc:docMk/>
            <pc:sldMk cId="4003204770" sldId="261"/>
            <ac:spMk id="9" creationId="{5D514E1E-CE24-49B7-ABC7-D065400A5936}"/>
          </ac:spMkLst>
        </pc:spChg>
        <pc:spChg chg="add mod">
          <ac:chgData name="Judith Iedema" userId="bb1b84f8-b2cf-4897-8df0-6fadffdd11a5" providerId="ADAL" clId="{7E37E7FA-0CB7-42FC-BAD1-108D89B6F28E}" dt="2020-05-11T07:24:25.256" v="59" actId="1076"/>
          <ac:spMkLst>
            <pc:docMk/>
            <pc:sldMk cId="4003204770" sldId="261"/>
            <ac:spMk id="16" creationId="{D5C7DDC2-3927-4E32-8A1A-E64A0712FD0A}"/>
          </ac:spMkLst>
        </pc:spChg>
        <pc:spChg chg="add mod">
          <ac:chgData name="Judith Iedema" userId="bb1b84f8-b2cf-4897-8df0-6fadffdd11a5" providerId="ADAL" clId="{7E37E7FA-0CB7-42FC-BAD1-108D89B6F28E}" dt="2020-05-11T07:24:35.610" v="62" actId="1076"/>
          <ac:spMkLst>
            <pc:docMk/>
            <pc:sldMk cId="4003204770" sldId="261"/>
            <ac:spMk id="17" creationId="{701FA4CD-5691-444F-A18B-517560A70633}"/>
          </ac:spMkLst>
        </pc:spChg>
        <pc:spChg chg="add mod">
          <ac:chgData name="Judith Iedema" userId="bb1b84f8-b2cf-4897-8df0-6fadffdd11a5" providerId="ADAL" clId="{7E37E7FA-0CB7-42FC-BAD1-108D89B6F28E}" dt="2020-05-11T07:25:46.520" v="89" actId="1076"/>
          <ac:spMkLst>
            <pc:docMk/>
            <pc:sldMk cId="4003204770" sldId="261"/>
            <ac:spMk id="18" creationId="{90B98859-F1C3-41DA-8461-1097FA038A71}"/>
          </ac:spMkLst>
        </pc:spChg>
        <pc:spChg chg="add mod">
          <ac:chgData name="Judith Iedema" userId="bb1b84f8-b2cf-4897-8df0-6fadffdd11a5" providerId="ADAL" clId="{7E37E7FA-0CB7-42FC-BAD1-108D89B6F28E}" dt="2020-05-11T07:25:54.867" v="91" actId="1076"/>
          <ac:spMkLst>
            <pc:docMk/>
            <pc:sldMk cId="4003204770" sldId="261"/>
            <ac:spMk id="19" creationId="{BC7D98C6-E5A9-4EE3-BF96-411A10EEAA86}"/>
          </ac:spMkLst>
        </pc:spChg>
        <pc:spChg chg="add mod">
          <ac:chgData name="Judith Iedema" userId="bb1b84f8-b2cf-4897-8df0-6fadffdd11a5" providerId="ADAL" clId="{7E37E7FA-0CB7-42FC-BAD1-108D89B6F28E}" dt="2020-05-11T07:26:06.159" v="94" actId="20577"/>
          <ac:spMkLst>
            <pc:docMk/>
            <pc:sldMk cId="4003204770" sldId="261"/>
            <ac:spMk id="20" creationId="{0966E0E5-ACFC-4C82-8371-81B74ECAF27A}"/>
          </ac:spMkLst>
        </pc:spChg>
        <pc:spChg chg="add mod">
          <ac:chgData name="Judith Iedema" userId="bb1b84f8-b2cf-4897-8df0-6fadffdd11a5" providerId="ADAL" clId="{7E37E7FA-0CB7-42FC-BAD1-108D89B6F28E}" dt="2020-05-11T07:26:44.423" v="112" actId="207"/>
          <ac:spMkLst>
            <pc:docMk/>
            <pc:sldMk cId="4003204770" sldId="261"/>
            <ac:spMk id="21" creationId="{140724EA-2345-4ECF-8832-D9873FA74F46}"/>
          </ac:spMkLst>
        </pc:spChg>
        <pc:graphicFrameChg chg="mod modGraphic">
          <ac:chgData name="Judith Iedema" userId="bb1b84f8-b2cf-4897-8df0-6fadffdd11a5" providerId="ADAL" clId="{7E37E7FA-0CB7-42FC-BAD1-108D89B6F28E}" dt="2020-05-11T07:25:39.626" v="87" actId="1076"/>
          <ac:graphicFrameMkLst>
            <pc:docMk/>
            <pc:sldMk cId="4003204770" sldId="261"/>
            <ac:graphicFrameMk id="6" creationId="{3BF61BA3-6A96-49CB-9619-4135D084746D}"/>
          </ac:graphicFrameMkLst>
        </pc:graphicFrameChg>
        <pc:graphicFrameChg chg="modGraphic">
          <ac:chgData name="Judith Iedema" userId="bb1b84f8-b2cf-4897-8df0-6fadffdd11a5" providerId="ADAL" clId="{7E37E7FA-0CB7-42FC-BAD1-108D89B6F28E}" dt="2020-05-11T07:26:12.453" v="95" actId="20577"/>
          <ac:graphicFrameMkLst>
            <pc:docMk/>
            <pc:sldMk cId="4003204770" sldId="261"/>
            <ac:graphicFrameMk id="10" creationId="{F283E140-3E0D-4338-8E52-835BDDF71E87}"/>
          </ac:graphicFrameMkLst>
        </pc:graphicFrameChg>
      </pc:sldChg>
      <pc:sldChg chg="addSp delSp modSp modAnim">
        <pc:chgData name="Judith Iedema" userId="bb1b84f8-b2cf-4897-8df0-6fadffdd11a5" providerId="ADAL" clId="{7E37E7FA-0CB7-42FC-BAD1-108D89B6F28E}" dt="2020-05-11T07:45:18.889" v="364"/>
        <pc:sldMkLst>
          <pc:docMk/>
          <pc:sldMk cId="3476232956" sldId="263"/>
        </pc:sldMkLst>
        <pc:spChg chg="mod">
          <ac:chgData name="Judith Iedema" userId="bb1b84f8-b2cf-4897-8df0-6fadffdd11a5" providerId="ADAL" clId="{7E37E7FA-0CB7-42FC-BAD1-108D89B6F28E}" dt="2020-05-11T07:28:39.481" v="144"/>
          <ac:spMkLst>
            <pc:docMk/>
            <pc:sldMk cId="3476232956" sldId="263"/>
            <ac:spMk id="3" creationId="{00000000-0000-0000-0000-000000000000}"/>
          </ac:spMkLst>
        </pc:spChg>
        <pc:spChg chg="add del mod">
          <ac:chgData name="Judith Iedema" userId="bb1b84f8-b2cf-4897-8df0-6fadffdd11a5" providerId="ADAL" clId="{7E37E7FA-0CB7-42FC-BAD1-108D89B6F28E}" dt="2020-05-11T07:28:38.038" v="141"/>
          <ac:spMkLst>
            <pc:docMk/>
            <pc:sldMk cId="3476232956" sldId="263"/>
            <ac:spMk id="9" creationId="{BC75DC4E-04F2-431A-84BA-8C80ABA55279}"/>
          </ac:spMkLst>
        </pc:spChg>
        <pc:spChg chg="add del mod">
          <ac:chgData name="Judith Iedema" userId="bb1b84f8-b2cf-4897-8df0-6fadffdd11a5" providerId="ADAL" clId="{7E37E7FA-0CB7-42FC-BAD1-108D89B6F28E}" dt="2020-05-11T07:28:37.326" v="139"/>
          <ac:spMkLst>
            <pc:docMk/>
            <pc:sldMk cId="3476232956" sldId="263"/>
            <ac:spMk id="10" creationId="{854918DD-812A-4884-AE5E-78EA7D478533}"/>
          </ac:spMkLst>
        </pc:spChg>
        <pc:spChg chg="add mod">
          <ac:chgData name="Judith Iedema" userId="bb1b84f8-b2cf-4897-8df0-6fadffdd11a5" providerId="ADAL" clId="{7E37E7FA-0CB7-42FC-BAD1-108D89B6F28E}" dt="2020-05-11T07:28:59.787" v="151" actId="1076"/>
          <ac:spMkLst>
            <pc:docMk/>
            <pc:sldMk cId="3476232956" sldId="263"/>
            <ac:spMk id="11" creationId="{E8928539-EA7D-48A8-912E-F7FB82260651}"/>
          </ac:spMkLst>
        </pc:spChg>
        <pc:spChg chg="add mod">
          <ac:chgData name="Judith Iedema" userId="bb1b84f8-b2cf-4897-8df0-6fadffdd11a5" providerId="ADAL" clId="{7E37E7FA-0CB7-42FC-BAD1-108D89B6F28E}" dt="2020-05-11T07:29:11.138" v="154" actId="1076"/>
          <ac:spMkLst>
            <pc:docMk/>
            <pc:sldMk cId="3476232956" sldId="263"/>
            <ac:spMk id="12" creationId="{0BFDA7D1-ED82-401B-B872-CF17104389C1}"/>
          </ac:spMkLst>
        </pc:spChg>
        <pc:spChg chg="add mod">
          <ac:chgData name="Judith Iedema" userId="bb1b84f8-b2cf-4897-8df0-6fadffdd11a5" providerId="ADAL" clId="{7E37E7FA-0CB7-42FC-BAD1-108D89B6F28E}" dt="2020-05-11T07:29:23.910" v="157" actId="1076"/>
          <ac:spMkLst>
            <pc:docMk/>
            <pc:sldMk cId="3476232956" sldId="263"/>
            <ac:spMk id="13" creationId="{6BD5D3AD-C3E1-4F1E-93B9-0172B512606F}"/>
          </ac:spMkLst>
        </pc:spChg>
        <pc:spChg chg="add mod">
          <ac:chgData name="Judith Iedema" userId="bb1b84f8-b2cf-4897-8df0-6fadffdd11a5" providerId="ADAL" clId="{7E37E7FA-0CB7-42FC-BAD1-108D89B6F28E}" dt="2020-05-11T07:29:34.235" v="160" actId="1076"/>
          <ac:spMkLst>
            <pc:docMk/>
            <pc:sldMk cId="3476232956" sldId="263"/>
            <ac:spMk id="14" creationId="{5312F8C4-AAF3-4BDF-8191-B0D8033E494E}"/>
          </ac:spMkLst>
        </pc:spChg>
        <pc:graphicFrameChg chg="mod modGraphic">
          <ac:chgData name="Judith Iedema" userId="bb1b84f8-b2cf-4897-8df0-6fadffdd11a5" providerId="ADAL" clId="{7E37E7FA-0CB7-42FC-BAD1-108D89B6F28E}" dt="2020-05-11T07:29:27.061" v="158"/>
          <ac:graphicFrameMkLst>
            <pc:docMk/>
            <pc:sldMk cId="3476232956" sldId="263"/>
            <ac:graphicFrameMk id="4" creationId="{00000000-0000-0000-0000-000000000000}"/>
          </ac:graphicFrameMkLst>
        </pc:graphicFrameChg>
        <pc:picChg chg="add mod">
          <ac:chgData name="Judith Iedema" userId="bb1b84f8-b2cf-4897-8df0-6fadffdd11a5" providerId="ADAL" clId="{7E37E7FA-0CB7-42FC-BAD1-108D89B6F28E}" dt="2020-05-11T07:45:16.819" v="363" actId="1076"/>
          <ac:picMkLst>
            <pc:docMk/>
            <pc:sldMk cId="3476232956" sldId="263"/>
            <ac:picMk id="15" creationId="{41BEEFC1-48EA-4E92-BB0C-3C9D10AC14FE}"/>
          </ac:picMkLst>
        </pc:picChg>
      </pc:sldChg>
      <pc:sldChg chg="addSp modSp modAnim">
        <pc:chgData name="Judith Iedema" userId="bb1b84f8-b2cf-4897-8df0-6fadffdd11a5" providerId="ADAL" clId="{7E37E7FA-0CB7-42FC-BAD1-108D89B6F28E}" dt="2020-05-11T07:46:39.833" v="369"/>
        <pc:sldMkLst>
          <pc:docMk/>
          <pc:sldMk cId="692505637" sldId="264"/>
        </pc:sldMkLst>
        <pc:picChg chg="add mod">
          <ac:chgData name="Judith Iedema" userId="bb1b84f8-b2cf-4897-8df0-6fadffdd11a5" providerId="ADAL" clId="{7E37E7FA-0CB7-42FC-BAD1-108D89B6F28E}" dt="2020-05-11T07:46:38.360" v="368" actId="1076"/>
          <ac:picMkLst>
            <pc:docMk/>
            <pc:sldMk cId="692505637" sldId="264"/>
            <ac:picMk id="9" creationId="{29FEAE6A-BD79-422C-8994-ACC799A3E670}"/>
          </ac:picMkLst>
        </pc:picChg>
      </pc:sldChg>
      <pc:sldChg chg="addSp modSp">
        <pc:chgData name="Judith Iedema" userId="bb1b84f8-b2cf-4897-8df0-6fadffdd11a5" providerId="ADAL" clId="{7E37E7FA-0CB7-42FC-BAD1-108D89B6F28E}" dt="2020-05-11T07:32:30.177" v="254" actId="13926"/>
        <pc:sldMkLst>
          <pc:docMk/>
          <pc:sldMk cId="2000676133" sldId="266"/>
        </pc:sldMkLst>
        <pc:spChg chg="mod">
          <ac:chgData name="Judith Iedema" userId="bb1b84f8-b2cf-4897-8df0-6fadffdd11a5" providerId="ADAL" clId="{7E37E7FA-0CB7-42FC-BAD1-108D89B6F28E}" dt="2020-05-11T07:31:52.315" v="214" actId="20577"/>
          <ac:spMkLst>
            <pc:docMk/>
            <pc:sldMk cId="2000676133" sldId="266"/>
            <ac:spMk id="2" creationId="{00000000-0000-0000-0000-000000000000}"/>
          </ac:spMkLst>
        </pc:spChg>
        <pc:spChg chg="mod">
          <ac:chgData name="Judith Iedema" userId="bb1b84f8-b2cf-4897-8df0-6fadffdd11a5" providerId="ADAL" clId="{7E37E7FA-0CB7-42FC-BAD1-108D89B6F28E}" dt="2020-05-11T07:32:30.177" v="254" actId="13926"/>
          <ac:spMkLst>
            <pc:docMk/>
            <pc:sldMk cId="2000676133" sldId="266"/>
            <ac:spMk id="3" creationId="{00000000-0000-0000-0000-000000000000}"/>
          </ac:spMkLst>
        </pc:spChg>
        <pc:picChg chg="add mod">
          <ac:chgData name="Judith Iedema" userId="bb1b84f8-b2cf-4897-8df0-6fadffdd11a5" providerId="ADAL" clId="{7E37E7FA-0CB7-42FC-BAD1-108D89B6F28E}" dt="2020-05-11T07:31:45.764" v="198" actId="1076"/>
          <ac:picMkLst>
            <pc:docMk/>
            <pc:sldMk cId="2000676133" sldId="266"/>
            <ac:picMk id="4" creationId="{DE55D349-162F-4488-9E27-8D6D4E8E1533}"/>
          </ac:picMkLst>
        </pc:picChg>
      </pc:sldChg>
      <pc:sldChg chg="modSp ord">
        <pc:chgData name="Judith Iedema" userId="bb1b84f8-b2cf-4897-8df0-6fadffdd11a5" providerId="ADAL" clId="{7E37E7FA-0CB7-42FC-BAD1-108D89B6F28E}" dt="2020-05-11T07:37:08.383" v="268" actId="255"/>
        <pc:sldMkLst>
          <pc:docMk/>
          <pc:sldMk cId="1353741237" sldId="270"/>
        </pc:sldMkLst>
        <pc:spChg chg="mod">
          <ac:chgData name="Judith Iedema" userId="bb1b84f8-b2cf-4897-8df0-6fadffdd11a5" providerId="ADAL" clId="{7E37E7FA-0CB7-42FC-BAD1-108D89B6F28E}" dt="2020-05-11T07:37:08.383" v="268" actId="255"/>
          <ac:spMkLst>
            <pc:docMk/>
            <pc:sldMk cId="1353741237" sldId="270"/>
            <ac:spMk id="2" creationId="{F79C1E64-19E2-45AE-A6A8-5CC323CDE1D3}"/>
          </ac:spMkLst>
        </pc:spChg>
        <pc:spChg chg="mod">
          <ac:chgData name="Judith Iedema" userId="bb1b84f8-b2cf-4897-8df0-6fadffdd11a5" providerId="ADAL" clId="{7E37E7FA-0CB7-42FC-BAD1-108D89B6F28E}" dt="2020-05-11T07:19:42.344" v="7" actId="20577"/>
          <ac:spMkLst>
            <pc:docMk/>
            <pc:sldMk cId="1353741237" sldId="270"/>
            <ac:spMk id="3" creationId="{A6CAF403-98B1-4895-9732-5F082C8B1868}"/>
          </ac:spMkLst>
        </pc:spChg>
        <pc:picChg chg="mod">
          <ac:chgData name="Judith Iedema" userId="bb1b84f8-b2cf-4897-8df0-6fadffdd11a5" providerId="ADAL" clId="{7E37E7FA-0CB7-42FC-BAD1-108D89B6F28E}" dt="2020-05-11T07:19:45.110" v="8" actId="1076"/>
          <ac:picMkLst>
            <pc:docMk/>
            <pc:sldMk cId="1353741237" sldId="270"/>
            <ac:picMk id="5" creationId="{30616F2A-A822-4758-A18E-6DF823652511}"/>
          </ac:picMkLst>
        </pc:picChg>
      </pc:sldChg>
      <pc:sldChg chg="modSp">
        <pc:chgData name="Judith Iedema" userId="bb1b84f8-b2cf-4897-8df0-6fadffdd11a5" providerId="ADAL" clId="{7E37E7FA-0CB7-42FC-BAD1-108D89B6F28E}" dt="2020-05-11T07:13:41.512" v="0" actId="13926"/>
        <pc:sldMkLst>
          <pc:docMk/>
          <pc:sldMk cId="3028887846" sldId="274"/>
        </pc:sldMkLst>
        <pc:spChg chg="mod">
          <ac:chgData name="Judith Iedema" userId="bb1b84f8-b2cf-4897-8df0-6fadffdd11a5" providerId="ADAL" clId="{7E37E7FA-0CB7-42FC-BAD1-108D89B6F28E}" dt="2020-05-11T07:13:41.512" v="0" actId="13926"/>
          <ac:spMkLst>
            <pc:docMk/>
            <pc:sldMk cId="3028887846" sldId="274"/>
            <ac:spMk id="3" creationId="{D0E4A599-B340-4935-A80E-AEB2A9E306D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F5484-F2DF-420B-ADEC-E429F111D834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362B4-DC2D-43C7-B46A-86478011083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1242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nl-NL" dirty="0"/>
              <a:t>Vragen: </a:t>
            </a:r>
          </a:p>
          <a:p>
            <a:pPr marL="171450" indent="-171450">
              <a:buFontTx/>
              <a:buChar char="-"/>
            </a:pPr>
            <a:r>
              <a:rPr lang="nl-NL" dirty="0"/>
              <a:t>Wat is de regel bij 2% oplossing?</a:t>
            </a:r>
          </a:p>
          <a:p>
            <a:pPr marL="171450" indent="-171450">
              <a:buFontTx/>
              <a:buChar char="-"/>
            </a:pPr>
            <a:r>
              <a:rPr lang="nl-NL" dirty="0"/>
              <a:t>En bij 3%?</a:t>
            </a:r>
          </a:p>
          <a:p>
            <a:pPr marL="171450" indent="-171450">
              <a:buFontTx/>
              <a:buChar char="-"/>
            </a:pPr>
            <a:r>
              <a:rPr lang="nl-NL" dirty="0"/>
              <a:t>En bij 0,5%?</a:t>
            </a:r>
          </a:p>
          <a:p>
            <a:pPr marL="171450" indent="-171450">
              <a:buFontTx/>
              <a:buChar char="-"/>
            </a:pPr>
            <a:endParaRPr lang="nl-NL" dirty="0"/>
          </a:p>
          <a:p>
            <a:pPr marL="171450" indent="-171450">
              <a:buFontTx/>
              <a:buChar char="-"/>
            </a:pPr>
            <a:r>
              <a:rPr lang="nl-NL" dirty="0"/>
              <a:t>En hetzelfde maar dan bij promille?</a:t>
            </a:r>
          </a:p>
          <a:p>
            <a:pPr marL="171450" indent="-171450">
              <a:buFontTx/>
              <a:buChar char="-"/>
            </a:pPr>
            <a:endParaRPr lang="nl-NL" dirty="0"/>
          </a:p>
          <a:p>
            <a:pPr marL="171450" indent="-171450">
              <a:buFontTx/>
              <a:buChar char="-"/>
            </a:pPr>
            <a:endParaRPr lang="nl-NL" dirty="0"/>
          </a:p>
          <a:p>
            <a:pPr marL="171450" indent="-171450">
              <a:buFontTx/>
              <a:buChar char="-"/>
            </a:pPr>
            <a:endParaRPr lang="nl-NL" dirty="0"/>
          </a:p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B362B4-DC2D-43C7-B46A-86478011083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2947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B362B4-DC2D-43C7-B46A-86478011083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2218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B362B4-DC2D-43C7-B46A-864780110837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6038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B362B4-DC2D-43C7-B46A-864780110837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9314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6946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882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538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948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947046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78473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66945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90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007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0653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127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3901469-3810-421A-9809-0BBCF7BB2F97}" type="datetimeFigureOut">
              <a:rPr lang="nl-NL" smtClean="0"/>
              <a:t>11-5-2020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AE5DF77-B0B8-4E3E-8234-FA4A9DA77056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28886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85911" y="3068960"/>
            <a:ext cx="6984776" cy="1463040"/>
          </a:xfrm>
        </p:spPr>
        <p:txBody>
          <a:bodyPr/>
          <a:lstStyle/>
          <a:p>
            <a:r>
              <a:rPr lang="en-US" dirty="0"/>
              <a:t>VPR2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Oplossingen</a:t>
            </a:r>
          </a:p>
        </p:txBody>
      </p:sp>
    </p:spTree>
    <p:extLst>
      <p:ext uri="{BB962C8B-B14F-4D97-AF65-F5344CB8AC3E}">
        <p14:creationId xmlns:p14="http://schemas.microsoft.com/office/powerpoint/2010/main" val="74417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608" y="1484784"/>
            <a:ext cx="763374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moet</a:t>
            </a:r>
            <a:r>
              <a:rPr lang="en-US" dirty="0"/>
              <a:t> 100 ml </a:t>
            </a:r>
            <a:r>
              <a:rPr lang="en-US" dirty="0" err="1"/>
              <a:t>zoutoplossing</a:t>
            </a:r>
            <a:r>
              <a:rPr lang="en-US" dirty="0"/>
              <a:t> 0,9%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Hoeveel</a:t>
            </a:r>
            <a:r>
              <a:rPr lang="en-US" dirty="0"/>
              <a:t> gram </a:t>
            </a:r>
            <a:r>
              <a:rPr lang="en-US" dirty="0" err="1"/>
              <a:t>zout</a:t>
            </a:r>
            <a:r>
              <a:rPr lang="en-US" dirty="0"/>
              <a:t>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hiervoor</a:t>
            </a:r>
            <a:r>
              <a:rPr lang="en-US" dirty="0"/>
              <a:t> </a:t>
            </a:r>
            <a:r>
              <a:rPr lang="en-US" dirty="0" err="1"/>
              <a:t>nodig</a:t>
            </a:r>
            <a:r>
              <a:rPr lang="en-US" dirty="0"/>
              <a:t>?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E1DF51D-4B6C-4E04-9D84-1C8FE6555E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644236"/>
              </p:ext>
            </p:extLst>
          </p:nvPr>
        </p:nvGraphicFramePr>
        <p:xfrm>
          <a:off x="1051532" y="2371126"/>
          <a:ext cx="4312555" cy="906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2555">
                  <a:extLst>
                    <a:ext uri="{9D8B030D-6E8A-4147-A177-3AD203B41FA5}">
                      <a16:colId xmlns:a16="http://schemas.microsoft.com/office/drawing/2014/main" val="598316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sz="2000" dirty="0"/>
                        <a:t>Wat is de stelregel?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nl-NL" sz="2000" dirty="0"/>
                        <a:t>1% = 1 gram per 100 ml</a:t>
                      </a:r>
                      <a:br>
                        <a:rPr lang="nl-NL" dirty="0"/>
                      </a:b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813127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35FF0CD-0E07-4D48-9E8E-A8E5DD6EE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29077"/>
              </p:ext>
            </p:extLst>
          </p:nvPr>
        </p:nvGraphicFramePr>
        <p:xfrm>
          <a:off x="1043608" y="4264344"/>
          <a:ext cx="6096000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40142021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000" dirty="0"/>
                        <a:t>Is dit het antwoord op de vraag?</a:t>
                      </a:r>
                      <a:br>
                        <a:rPr lang="nl-NL" sz="2000" dirty="0"/>
                      </a:br>
                      <a:br>
                        <a:rPr lang="nl-NL" sz="2000" dirty="0"/>
                      </a:br>
                      <a:r>
                        <a:rPr lang="nl-NL" sz="2000" dirty="0"/>
                        <a:t>Ja, want er wordt gevraagd naar 100 ml zoutoplossing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212068"/>
                  </a:ext>
                </a:extLst>
              </a:tr>
            </a:tbl>
          </a:graphicData>
        </a:graphic>
      </p:graphicFrame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7DAE0FB6-BB9D-471B-A22A-8337A4176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557125"/>
              </p:ext>
            </p:extLst>
          </p:nvPr>
        </p:nvGraphicFramePr>
        <p:xfrm>
          <a:off x="1043608" y="3354190"/>
          <a:ext cx="5472608" cy="722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8">
                  <a:extLst>
                    <a:ext uri="{9D8B030D-6E8A-4147-A177-3AD203B41FA5}">
                      <a16:colId xmlns:a16="http://schemas.microsoft.com/office/drawing/2014/main" val="1092750529"/>
                    </a:ext>
                  </a:extLst>
                </a:gridCol>
              </a:tblGrid>
              <a:tr h="72288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sz="2000" dirty="0"/>
                        <a:t>Hoeveel % heb je? En wat is dan de regel?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sz="2000" dirty="0"/>
                        <a:t>0,9% = 0,9 gram per 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27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39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38758" y="1556792"/>
            <a:ext cx="7633742" cy="5301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Je </a:t>
            </a:r>
            <a:r>
              <a:rPr lang="en-US" dirty="0" err="1"/>
              <a:t>moet</a:t>
            </a:r>
            <a:r>
              <a:rPr lang="en-US" dirty="0"/>
              <a:t> 1 dl </a:t>
            </a:r>
            <a:r>
              <a:rPr lang="en-US" dirty="0" err="1"/>
              <a:t>suikeroplossing</a:t>
            </a:r>
            <a:r>
              <a:rPr lang="en-US" dirty="0"/>
              <a:t> 5% </a:t>
            </a:r>
            <a:r>
              <a:rPr lang="en-US" dirty="0" err="1"/>
              <a:t>maken</a:t>
            </a:r>
            <a:r>
              <a:rPr lang="en-US" dirty="0"/>
              <a:t>. </a:t>
            </a:r>
            <a:r>
              <a:rPr lang="en-US" dirty="0" err="1"/>
              <a:t>Hoeveel</a:t>
            </a:r>
            <a:r>
              <a:rPr lang="en-US" dirty="0"/>
              <a:t> gram </a:t>
            </a:r>
            <a:r>
              <a:rPr lang="en-US" dirty="0" err="1"/>
              <a:t>suiker</a:t>
            </a:r>
            <a:r>
              <a:rPr lang="en-US" dirty="0"/>
              <a:t>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nodig</a:t>
            </a:r>
            <a:r>
              <a:rPr lang="en-US" dirty="0"/>
              <a:t>?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ym typeface="Wingdings" pitchFamily="2" charset="2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A2CBC57B-E598-4D64-8CE8-72DADDB959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807965"/>
              </p:ext>
            </p:extLst>
          </p:nvPr>
        </p:nvGraphicFramePr>
        <p:xfrm>
          <a:off x="951118" y="2492896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9215303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800" dirty="0"/>
                        <a:t>Stelregel: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1% = 1 gram per 100 ml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5% = 5 gram per 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4183204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38242ED-E30C-45B9-A6CC-227557657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867678"/>
              </p:ext>
            </p:extLst>
          </p:nvPr>
        </p:nvGraphicFramePr>
        <p:xfrm>
          <a:off x="938758" y="3605322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3118287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800" dirty="0"/>
                        <a:t>Wat wordt er gevraagd? Je moet 1 dl maken, hoeveel ml is dit?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1 dl = 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792781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9918F22-BAED-40F8-A2D4-BCA95D4A2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422424"/>
              </p:ext>
            </p:extLst>
          </p:nvPr>
        </p:nvGraphicFramePr>
        <p:xfrm>
          <a:off x="951118" y="4797152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567747380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nl-NL" sz="1800" dirty="0"/>
                        <a:t>Dus je hebt 5 gram suiker nodig. </a:t>
                      </a:r>
                      <a:br>
                        <a:rPr lang="nl-NL" sz="1800" dirty="0"/>
                      </a:br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864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06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5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44862" y="1632204"/>
            <a:ext cx="7633742" cy="359359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Je </a:t>
            </a:r>
            <a:r>
              <a:rPr lang="en-US" sz="2000" dirty="0" err="1"/>
              <a:t>hebt</a:t>
            </a:r>
            <a:r>
              <a:rPr lang="en-US" sz="2000" dirty="0"/>
              <a:t> </a:t>
            </a:r>
            <a:r>
              <a:rPr lang="en-US" sz="2000" dirty="0" err="1"/>
              <a:t>zoutoplossing</a:t>
            </a:r>
            <a:r>
              <a:rPr lang="en-US" sz="2000" dirty="0"/>
              <a:t> 2%. Je </a:t>
            </a:r>
            <a:r>
              <a:rPr lang="en-US" sz="2000" dirty="0" err="1"/>
              <a:t>moet</a:t>
            </a:r>
            <a:r>
              <a:rPr lang="en-US" sz="2000" dirty="0"/>
              <a:t> 500 ml </a:t>
            </a:r>
            <a:r>
              <a:rPr lang="en-US" sz="2000" dirty="0" err="1"/>
              <a:t>zoutoplossing</a:t>
            </a:r>
            <a:r>
              <a:rPr lang="en-US" sz="2000" dirty="0"/>
              <a:t> 2% </a:t>
            </a:r>
            <a:r>
              <a:rPr lang="en-US" sz="2000" dirty="0" err="1"/>
              <a:t>maken</a:t>
            </a:r>
            <a:r>
              <a:rPr lang="en-US" sz="2000" dirty="0"/>
              <a:t>. </a:t>
            </a:r>
            <a:r>
              <a:rPr lang="en-US" sz="2000" dirty="0" err="1"/>
              <a:t>Hoeveel</a:t>
            </a:r>
            <a:r>
              <a:rPr lang="en-US" sz="2000" dirty="0"/>
              <a:t> gram </a:t>
            </a:r>
            <a:r>
              <a:rPr lang="en-US" sz="2000" dirty="0" err="1"/>
              <a:t>zout</a:t>
            </a:r>
            <a:r>
              <a:rPr lang="en-US" sz="2000" dirty="0"/>
              <a:t> </a:t>
            </a:r>
            <a:r>
              <a:rPr lang="en-US" sz="2000" dirty="0" err="1"/>
              <a:t>heb</a:t>
            </a:r>
            <a:r>
              <a:rPr lang="en-US" sz="2000" dirty="0"/>
              <a:t> je </a:t>
            </a:r>
            <a:r>
              <a:rPr lang="en-US" sz="2000" dirty="0" err="1"/>
              <a:t>hiervoor</a:t>
            </a:r>
            <a:r>
              <a:rPr lang="en-US" sz="2000" dirty="0"/>
              <a:t> </a:t>
            </a:r>
            <a:r>
              <a:rPr lang="en-US" sz="2000" dirty="0" err="1"/>
              <a:t>nodig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err="1"/>
              <a:t>Uitwerking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567806"/>
              </p:ext>
            </p:extLst>
          </p:nvPr>
        </p:nvGraphicFramePr>
        <p:xfrm>
          <a:off x="970764" y="4770846"/>
          <a:ext cx="2736304" cy="816090"/>
        </p:xfrm>
        <a:graphic>
          <a:graphicData uri="http://schemas.openxmlformats.org/drawingml/2006/table">
            <a:tbl>
              <a:tblPr firstRow="1" firstCol="1" bandRow="1"/>
              <a:tblGrid>
                <a:gridCol w="1407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9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2 gram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100 ml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 gram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500 ml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060E66A-AFBF-4846-95A4-DA5CAE89E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431449"/>
              </p:ext>
            </p:extLst>
          </p:nvPr>
        </p:nvGraphicFramePr>
        <p:xfrm>
          <a:off x="938758" y="2564904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714873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800" dirty="0"/>
                        <a:t>Stelregel: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1% = 1 gram per 100 ml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2% = 2 gram per 100 ml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489859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1514FD8-E231-4458-8E9A-F823323A8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66544"/>
              </p:ext>
            </p:extLst>
          </p:nvPr>
        </p:nvGraphicFramePr>
        <p:xfrm>
          <a:off x="938758" y="3795044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6576622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800" dirty="0"/>
                        <a:t>Hoeveel ml moet je maken? </a:t>
                      </a:r>
                      <a:r>
                        <a:rPr lang="nl-NL" sz="1800" dirty="0">
                          <a:sym typeface="Wingdings" panose="05000000000000000000" pitchFamily="2" charset="2"/>
                        </a:rPr>
                        <a:t> 500 ml</a:t>
                      </a:r>
                      <a:br>
                        <a:rPr lang="nl-NL" sz="1800" dirty="0">
                          <a:sym typeface="Wingdings" panose="05000000000000000000" pitchFamily="2" charset="2"/>
                        </a:rPr>
                      </a:br>
                      <a:r>
                        <a:rPr lang="nl-NL" sz="1800" dirty="0">
                          <a:sym typeface="Wingdings" panose="05000000000000000000" pitchFamily="2" charset="2"/>
                        </a:rPr>
                        <a:t>Maak een verhoudingstabel: </a:t>
                      </a:r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18206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86019BE2-E5C0-43EB-9FD7-6D5A1B67C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462725"/>
              </p:ext>
            </p:extLst>
          </p:nvPr>
        </p:nvGraphicFramePr>
        <p:xfrm>
          <a:off x="3851920" y="4759046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648E523C-1842-43F3-8D95-19EE3AEE1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188297"/>
              </p:ext>
            </p:extLst>
          </p:nvPr>
        </p:nvGraphicFramePr>
        <p:xfrm>
          <a:off x="3851920" y="5224290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maken 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3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129" y="45601"/>
            <a:ext cx="7633742" cy="1492132"/>
          </a:xfrm>
        </p:spPr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9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129" y="774853"/>
            <a:ext cx="7633742" cy="4094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In 250 ml </a:t>
            </a:r>
            <a:r>
              <a:rPr lang="en-US" sz="2000" dirty="0" err="1"/>
              <a:t>oplossing</a:t>
            </a:r>
            <a:r>
              <a:rPr lang="en-US" sz="2000" dirty="0"/>
              <a:t> zit 1,25 g </a:t>
            </a:r>
            <a:r>
              <a:rPr lang="en-US" sz="2000" dirty="0" err="1"/>
              <a:t>chloorhexidine</a:t>
            </a:r>
            <a:r>
              <a:rPr lang="en-US" sz="2000" dirty="0"/>
              <a:t>. Wat is de </a:t>
            </a:r>
            <a:r>
              <a:rPr lang="en-US" sz="2000" dirty="0" err="1"/>
              <a:t>concentratie</a:t>
            </a:r>
            <a:r>
              <a:rPr lang="en-US" sz="2000" dirty="0"/>
              <a:t> van </a:t>
            </a:r>
            <a:r>
              <a:rPr lang="en-US" sz="2000" dirty="0" err="1"/>
              <a:t>deze</a:t>
            </a:r>
            <a:r>
              <a:rPr lang="en-US" sz="2000" dirty="0"/>
              <a:t> </a:t>
            </a:r>
            <a:r>
              <a:rPr lang="en-US" sz="2000" dirty="0" err="1"/>
              <a:t>oplossing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- </a:t>
            </a:r>
            <a:r>
              <a:rPr lang="en-US" sz="2000" dirty="0" err="1"/>
              <a:t>Uitgedrukt</a:t>
            </a:r>
            <a:r>
              <a:rPr lang="en-US" sz="2000" dirty="0"/>
              <a:t> in %?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- </a:t>
            </a:r>
            <a:r>
              <a:rPr lang="en-US" sz="2000" dirty="0" err="1"/>
              <a:t>Uitgedrukt</a:t>
            </a:r>
            <a:r>
              <a:rPr lang="en-US" sz="2000" dirty="0"/>
              <a:t> in ‰?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nl-NL" sz="2000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E4D7D552-1458-4AC0-9CA7-4583488030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663898"/>
              </p:ext>
            </p:extLst>
          </p:nvPr>
        </p:nvGraphicFramePr>
        <p:xfrm>
          <a:off x="785001" y="1915296"/>
          <a:ext cx="6096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41587119"/>
                    </a:ext>
                  </a:extLst>
                </a:gridCol>
              </a:tblGrid>
              <a:tr h="287508">
                <a:tc>
                  <a:txBody>
                    <a:bodyPr/>
                    <a:lstStyle/>
                    <a:p>
                      <a:r>
                        <a:rPr lang="nl-NL" sz="1800" dirty="0"/>
                        <a:t>% wordt altijd uitgedrukt in aantal gram per 100 ml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094781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3BF61BA3-6A96-49CB-9619-4135D0847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449987"/>
              </p:ext>
            </p:extLst>
          </p:nvPr>
        </p:nvGraphicFramePr>
        <p:xfrm>
          <a:off x="864932" y="233680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57101249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81469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22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914423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FD99516B-B56F-450C-A8AC-6FFA2DCAE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77639"/>
              </p:ext>
            </p:extLst>
          </p:nvPr>
        </p:nvGraphicFramePr>
        <p:xfrm>
          <a:off x="779537" y="3120599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6659937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800" dirty="0"/>
                        <a:t>1% = 1 gram per 100 ml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? % = 0,5 gram per 100 ml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Dus 0,5 %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368062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02A5872C-C392-4D31-BD93-C8BBBC8331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85893"/>
              </p:ext>
            </p:extLst>
          </p:nvPr>
        </p:nvGraphicFramePr>
        <p:xfrm>
          <a:off x="779537" y="4583039"/>
          <a:ext cx="6096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041587119"/>
                    </a:ext>
                  </a:extLst>
                </a:gridCol>
              </a:tblGrid>
              <a:tr h="330941">
                <a:tc>
                  <a:txBody>
                    <a:bodyPr/>
                    <a:lstStyle/>
                    <a:p>
                      <a:r>
                        <a:rPr lang="en-US" sz="1800" dirty="0"/>
                        <a:t>‰ </a:t>
                      </a:r>
                      <a:r>
                        <a:rPr lang="nl-NL" sz="1800" dirty="0"/>
                        <a:t>wordt altijd uitgedrukt in aantal gram per 1000 ml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094781"/>
                  </a:ext>
                </a:extLst>
              </a:tr>
            </a:tbl>
          </a:graphicData>
        </a:graphic>
      </p:graphicFrame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F283E140-3E0D-4338-8E52-835BDDF71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024252"/>
              </p:ext>
            </p:extLst>
          </p:nvPr>
        </p:nvGraphicFramePr>
        <p:xfrm>
          <a:off x="779537" y="4967023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57101249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814693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22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914423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EC7BE0E1-0D89-477D-A5AB-E768E1EFCD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724397"/>
              </p:ext>
            </p:extLst>
          </p:nvPr>
        </p:nvGraphicFramePr>
        <p:xfrm>
          <a:off x="779537" y="5797027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665993792"/>
                    </a:ext>
                  </a:extLst>
                </a:gridCol>
              </a:tblGrid>
              <a:tr h="82586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/>
                        <a:t>1</a:t>
                      </a:r>
                      <a:r>
                        <a:rPr lang="en-US" sz="1800" dirty="0"/>
                        <a:t>‰</a:t>
                      </a:r>
                      <a:r>
                        <a:rPr lang="nl-NL" sz="1800" dirty="0"/>
                        <a:t> = 1 gram per 1000 ml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? </a:t>
                      </a:r>
                      <a:r>
                        <a:rPr lang="en-US" sz="1800" dirty="0"/>
                        <a:t>‰</a:t>
                      </a:r>
                      <a:r>
                        <a:rPr lang="nl-NL" sz="1800" dirty="0"/>
                        <a:t> = 5 gram per 1000 ml </a:t>
                      </a:r>
                      <a:br>
                        <a:rPr lang="nl-NL" sz="1800" dirty="0"/>
                      </a:br>
                      <a:r>
                        <a:rPr lang="nl-NL" sz="1800" dirty="0"/>
                        <a:t>Dus een 5 </a:t>
                      </a:r>
                      <a:r>
                        <a:rPr lang="en-US" sz="1800" dirty="0"/>
                        <a:t> 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368062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6D2F677A-A4D2-45F1-825D-F6BDED66D4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158379"/>
              </p:ext>
            </p:extLst>
          </p:nvPr>
        </p:nvGraphicFramePr>
        <p:xfrm>
          <a:off x="6965935" y="2313856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74D9A9DD-B660-4AA0-A8F1-15FA5D0389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679613"/>
              </p:ext>
            </p:extLst>
          </p:nvPr>
        </p:nvGraphicFramePr>
        <p:xfrm>
          <a:off x="6965935" y="2779100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maken 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3BD72145-CC34-4E08-BFC5-1233FDA075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859825"/>
              </p:ext>
            </p:extLst>
          </p:nvPr>
        </p:nvGraphicFramePr>
        <p:xfrm>
          <a:off x="6960932" y="4915051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F2FB9F4D-0EB1-4229-812D-613DB7DE54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579099"/>
              </p:ext>
            </p:extLst>
          </p:nvPr>
        </p:nvGraphicFramePr>
        <p:xfrm>
          <a:off x="6960932" y="5380295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maken 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sp>
        <p:nvSpPr>
          <p:cNvPr id="4" name="Rechthoek 3">
            <a:extLst>
              <a:ext uri="{FF2B5EF4-FFF2-40B4-BE49-F238E27FC236}">
                <a16:creationId xmlns:a16="http://schemas.microsoft.com/office/drawing/2014/main" id="{9116C6D2-4BC4-4B65-A34A-AC7C176D6446}"/>
              </a:ext>
            </a:extLst>
          </p:cNvPr>
          <p:cNvSpPr/>
          <p:nvPr/>
        </p:nvSpPr>
        <p:spPr>
          <a:xfrm>
            <a:off x="1151797" y="2315364"/>
            <a:ext cx="1111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1,25 gram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5D514E1E-CE24-49B7-ABC7-D065400A5936}"/>
              </a:ext>
            </a:extLst>
          </p:cNvPr>
          <p:cNvSpPr/>
          <p:nvPr/>
        </p:nvSpPr>
        <p:spPr>
          <a:xfrm>
            <a:off x="4159867" y="2346119"/>
            <a:ext cx="824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250 ml</a:t>
            </a:r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D5C7DDC2-3927-4E32-8A1A-E64A0712FD0A}"/>
              </a:ext>
            </a:extLst>
          </p:cNvPr>
          <p:cNvSpPr/>
          <p:nvPr/>
        </p:nvSpPr>
        <p:spPr>
          <a:xfrm>
            <a:off x="4159867" y="2735136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100 ml </a:t>
            </a: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701FA4CD-5691-444F-A18B-517560A70633}"/>
              </a:ext>
            </a:extLst>
          </p:cNvPr>
          <p:cNvSpPr/>
          <p:nvPr/>
        </p:nvSpPr>
        <p:spPr>
          <a:xfrm>
            <a:off x="1320648" y="2700827"/>
            <a:ext cx="1136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0,5 gram</a:t>
            </a:r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90B98859-F1C3-41DA-8461-1097FA038A71}"/>
              </a:ext>
            </a:extLst>
          </p:cNvPr>
          <p:cNvSpPr/>
          <p:nvPr/>
        </p:nvSpPr>
        <p:spPr>
          <a:xfrm>
            <a:off x="1193548" y="4956744"/>
            <a:ext cx="1111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1,25 gram</a:t>
            </a: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BC7D98C6-E5A9-4EE3-BF96-411A10EEAA86}"/>
              </a:ext>
            </a:extLst>
          </p:cNvPr>
          <p:cNvSpPr/>
          <p:nvPr/>
        </p:nvSpPr>
        <p:spPr>
          <a:xfrm>
            <a:off x="4499992" y="4948799"/>
            <a:ext cx="824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250 ml</a:t>
            </a:r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0966E0E5-ACFC-4C82-8371-81B74ECAF27A}"/>
              </a:ext>
            </a:extLst>
          </p:cNvPr>
          <p:cNvSpPr/>
          <p:nvPr/>
        </p:nvSpPr>
        <p:spPr>
          <a:xfrm>
            <a:off x="4435872" y="5340711"/>
            <a:ext cx="1003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1000 ml </a:t>
            </a: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40724EA-2345-4ECF-8832-D9873FA74F46}"/>
              </a:ext>
            </a:extLst>
          </p:cNvPr>
          <p:cNvSpPr/>
          <p:nvPr/>
        </p:nvSpPr>
        <p:spPr>
          <a:xfrm>
            <a:off x="1390656" y="5340711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5 gram </a:t>
            </a:r>
          </a:p>
        </p:txBody>
      </p:sp>
    </p:spTree>
    <p:extLst>
      <p:ext uri="{BB962C8B-B14F-4D97-AF65-F5344CB8AC3E}">
        <p14:creationId xmlns:p14="http://schemas.microsoft.com/office/powerpoint/2010/main" val="400320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2359" y="516795"/>
            <a:ext cx="7290054" cy="60004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Opdracht</a:t>
            </a:r>
            <a:r>
              <a:rPr lang="en-US" dirty="0"/>
              <a:t> 11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2358" y="1704926"/>
            <a:ext cx="7290055" cy="50364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 Je </a:t>
            </a:r>
            <a:r>
              <a:rPr lang="en-US" dirty="0" err="1"/>
              <a:t>hebt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oplossing</a:t>
            </a:r>
            <a:r>
              <a:rPr lang="en-US" sz="2000" dirty="0"/>
              <a:t> van 3% (v/v) </a:t>
            </a:r>
            <a:r>
              <a:rPr lang="en-US" dirty="0" err="1"/>
              <a:t>Lyorthol</a:t>
            </a:r>
            <a:r>
              <a:rPr lang="en-US" sz="2000" dirty="0"/>
              <a:t>. Je </a:t>
            </a:r>
            <a:r>
              <a:rPr lang="en-US" sz="2000" dirty="0" err="1"/>
              <a:t>moet</a:t>
            </a:r>
            <a:r>
              <a:rPr lang="en-US" sz="2000" dirty="0"/>
              <a:t> 30 ml </a:t>
            </a:r>
            <a:r>
              <a:rPr lang="en-US" sz="2000" dirty="0" err="1"/>
              <a:t>geven</a:t>
            </a:r>
            <a:r>
              <a:rPr lang="en-US" sz="2000" dirty="0"/>
              <a:t>.</a:t>
            </a:r>
          </a:p>
          <a:p>
            <a:pPr marL="457200" indent="-457200">
              <a:buAutoNum type="alphaUcPeriod"/>
            </a:pPr>
            <a:r>
              <a:rPr lang="en-US" sz="2000" dirty="0" err="1"/>
              <a:t>Hoeveel</a:t>
            </a:r>
            <a:r>
              <a:rPr lang="en-US" sz="2000" dirty="0"/>
              <a:t> ml water </a:t>
            </a:r>
            <a:r>
              <a:rPr lang="en-US" sz="2000" dirty="0" err="1"/>
              <a:t>moet</a:t>
            </a:r>
            <a:r>
              <a:rPr lang="en-US" sz="2000" dirty="0"/>
              <a:t> je </a:t>
            </a:r>
            <a:r>
              <a:rPr lang="en-US" sz="2000" b="1" dirty="0" err="1"/>
              <a:t>toevoegen</a:t>
            </a:r>
            <a:r>
              <a:rPr lang="en-US" sz="2000" dirty="0"/>
              <a:t>?</a:t>
            </a:r>
          </a:p>
          <a:p>
            <a:pPr marL="457200" indent="-457200">
              <a:buAutoNum type="alphaUcPeriod"/>
            </a:pPr>
            <a:endParaRPr lang="en-US" sz="2000" dirty="0"/>
          </a:p>
          <a:p>
            <a:pPr marL="457200" indent="-457200">
              <a:buAutoNum type="alphaUcPeriod"/>
            </a:pPr>
            <a:endParaRPr lang="en-US" sz="2000" dirty="0"/>
          </a:p>
          <a:p>
            <a:pPr marL="457200" indent="-457200">
              <a:buAutoNum type="alphaUcPeriod"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1000 – 30 = </a:t>
            </a:r>
            <a:r>
              <a:rPr lang="en-US" sz="2000" dirty="0">
                <a:solidFill>
                  <a:srgbClr val="FF0000"/>
                </a:solidFill>
              </a:rPr>
              <a:t>970 ml</a:t>
            </a: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039152"/>
              </p:ext>
            </p:extLst>
          </p:nvPr>
        </p:nvGraphicFramePr>
        <p:xfrm>
          <a:off x="799783" y="4379283"/>
          <a:ext cx="2160240" cy="1152128"/>
        </p:xfrm>
        <a:graphic>
          <a:graphicData uri="http://schemas.openxmlformats.org/drawingml/2006/table">
            <a:tbl>
              <a:tblPr firstRow="1" firstCol="1" bandRow="1"/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7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nl-NL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A7E32DE0-8223-4F5E-968F-5EF3853EA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625817"/>
              </p:ext>
            </p:extLst>
          </p:nvPr>
        </p:nvGraphicFramePr>
        <p:xfrm>
          <a:off x="764955" y="2758440"/>
          <a:ext cx="5278057" cy="1525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057">
                  <a:extLst>
                    <a:ext uri="{9D8B030D-6E8A-4147-A177-3AD203B41FA5}">
                      <a16:colId xmlns:a16="http://schemas.microsoft.com/office/drawing/2014/main" val="3324158813"/>
                    </a:ext>
                  </a:extLst>
                </a:gridCol>
              </a:tblGrid>
              <a:tr h="1525226">
                <a:tc>
                  <a:txBody>
                    <a:bodyPr/>
                    <a:lstStyle/>
                    <a:p>
                      <a:r>
                        <a:rPr lang="nl-NL" sz="1800" dirty="0"/>
                        <a:t>Stelregel: 1% = 1ml per 100ml</a:t>
                      </a:r>
                    </a:p>
                    <a:p>
                      <a:r>
                        <a:rPr lang="nl-NL" sz="1800" dirty="0"/>
                        <a:t>3% = 3ml per 100ml</a:t>
                      </a:r>
                    </a:p>
                    <a:p>
                      <a:endParaRPr lang="nl-NL" sz="180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/>
                        <a:t>Hoeveel ml medicatie moet je maken? </a:t>
                      </a:r>
                      <a:r>
                        <a:rPr lang="nl-NL" sz="1800" dirty="0">
                          <a:sym typeface="Wingdings" panose="05000000000000000000" pitchFamily="2" charset="2"/>
                        </a:rPr>
                        <a:t> 30 ml</a:t>
                      </a:r>
                      <a:br>
                        <a:rPr lang="nl-NL" sz="1800" dirty="0">
                          <a:sym typeface="Wingdings" panose="05000000000000000000" pitchFamily="2" charset="2"/>
                        </a:rPr>
                      </a:br>
                      <a:r>
                        <a:rPr lang="nl-NL" sz="1800" dirty="0">
                          <a:sym typeface="Wingdings" panose="05000000000000000000" pitchFamily="2" charset="2"/>
                        </a:rPr>
                        <a:t>Maak een verhoudingstabel: </a:t>
                      </a:r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857058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554614A1-2CD9-49E6-82E8-2010D2B1C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038161"/>
              </p:ext>
            </p:extLst>
          </p:nvPr>
        </p:nvGraphicFramePr>
        <p:xfrm>
          <a:off x="3131840" y="4502224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D7498924-2926-4979-900A-48091828C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921971"/>
              </p:ext>
            </p:extLst>
          </p:nvPr>
        </p:nvGraphicFramePr>
        <p:xfrm>
          <a:off x="3131840" y="4967468"/>
          <a:ext cx="2183068" cy="70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maken  = medicatie opgelost in water 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FDC53FC8-D9A5-41CE-9C62-A4F79EE86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388943"/>
              </p:ext>
            </p:extLst>
          </p:nvPr>
        </p:nvGraphicFramePr>
        <p:xfrm>
          <a:off x="806359" y="5686725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5896126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Hoeveel</a:t>
                      </a:r>
                      <a:r>
                        <a:rPr lang="en-US" sz="1800" dirty="0"/>
                        <a:t> water </a:t>
                      </a:r>
                      <a:r>
                        <a:rPr lang="en-US" sz="1800" dirty="0" err="1"/>
                        <a:t>toevoegen</a:t>
                      </a:r>
                      <a:r>
                        <a:rPr lang="en-US" sz="1800" dirty="0"/>
                        <a:t> = </a:t>
                      </a:r>
                      <a:r>
                        <a:rPr lang="en-US" sz="1800" dirty="0" err="1"/>
                        <a:t>totale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oplossing</a:t>
                      </a:r>
                      <a:r>
                        <a:rPr lang="en-US" sz="1800" dirty="0"/>
                        <a:t> – pure </a:t>
                      </a:r>
                      <a:r>
                        <a:rPr lang="en-US" sz="1800" dirty="0" err="1"/>
                        <a:t>stof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263786"/>
                  </a:ext>
                </a:extLst>
              </a:tr>
            </a:tbl>
          </a:graphicData>
        </a:graphic>
      </p:graphicFrame>
      <p:sp>
        <p:nvSpPr>
          <p:cNvPr id="11" name="Rechthoek 10">
            <a:extLst>
              <a:ext uri="{FF2B5EF4-FFF2-40B4-BE49-F238E27FC236}">
                <a16:creationId xmlns:a16="http://schemas.microsoft.com/office/drawing/2014/main" id="{E8928539-EA7D-48A8-912E-F7FB82260651}"/>
              </a:ext>
            </a:extLst>
          </p:cNvPr>
          <p:cNvSpPr/>
          <p:nvPr/>
        </p:nvSpPr>
        <p:spPr>
          <a:xfrm>
            <a:off x="1077443" y="4519312"/>
            <a:ext cx="591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latin typeface="Calibri"/>
                <a:ea typeface="Calibri"/>
                <a:cs typeface="Times New Roman"/>
              </a:rPr>
              <a:t>3 ml</a:t>
            </a:r>
            <a:endParaRPr lang="nl-NL" dirty="0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0BFDA7D1-ED82-401B-B872-CF17104389C1}"/>
              </a:ext>
            </a:extLst>
          </p:cNvPr>
          <p:cNvSpPr/>
          <p:nvPr/>
        </p:nvSpPr>
        <p:spPr>
          <a:xfrm>
            <a:off x="1946932" y="4519312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latin typeface="Calibri"/>
                <a:ea typeface="Calibri"/>
                <a:cs typeface="Times New Roman"/>
              </a:rPr>
              <a:t>100 ml</a:t>
            </a:r>
            <a:endParaRPr lang="nl-NL" dirty="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6BD5D3AD-C3E1-4F1E-93B9-0172B512606F}"/>
              </a:ext>
            </a:extLst>
          </p:cNvPr>
          <p:cNvSpPr/>
          <p:nvPr/>
        </p:nvSpPr>
        <p:spPr>
          <a:xfrm>
            <a:off x="1018933" y="5055070"/>
            <a:ext cx="7088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latin typeface="Calibri"/>
                <a:ea typeface="Calibri"/>
                <a:cs typeface="Times New Roman"/>
              </a:rPr>
              <a:t>30 ml</a:t>
            </a:r>
            <a:endParaRPr lang="nl-NL" dirty="0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5312F8C4-AAF3-4BDF-8191-B0D8033E494E}"/>
              </a:ext>
            </a:extLst>
          </p:cNvPr>
          <p:cNvSpPr/>
          <p:nvPr/>
        </p:nvSpPr>
        <p:spPr>
          <a:xfrm>
            <a:off x="1872554" y="5027135"/>
            <a:ext cx="995785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dirty="0">
                <a:latin typeface="Calibri"/>
                <a:ea typeface="Calibri"/>
                <a:cs typeface="Times New Roman"/>
              </a:rPr>
              <a:t> </a:t>
            </a:r>
            <a:r>
              <a:rPr lang="nl-NL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1000 ml</a:t>
            </a:r>
            <a:endParaRPr lang="nl-NL" sz="11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41BEEFC1-48EA-4E92-BB0C-3C9D10AC1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5067" y="3884186"/>
            <a:ext cx="2427792" cy="179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23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12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00810" y="1262335"/>
            <a:ext cx="7290055" cy="4675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Je </a:t>
            </a:r>
            <a:r>
              <a:rPr lang="en-US" sz="2000" dirty="0" err="1"/>
              <a:t>beschikt</a:t>
            </a:r>
            <a:r>
              <a:rPr lang="en-US" sz="2000" dirty="0"/>
              <a:t> over 100 ml </a:t>
            </a:r>
            <a:r>
              <a:rPr lang="en-US" sz="2000" dirty="0" err="1"/>
              <a:t>Lyorthol</a:t>
            </a:r>
            <a:r>
              <a:rPr lang="en-US" dirty="0"/>
              <a:t>. </a:t>
            </a:r>
            <a:r>
              <a:rPr lang="en-US" sz="2000" dirty="0"/>
              <a:t>Je </a:t>
            </a:r>
            <a:r>
              <a:rPr lang="en-US" sz="2000" dirty="0" err="1"/>
              <a:t>moet</a:t>
            </a:r>
            <a:r>
              <a:rPr lang="en-US" sz="2000" dirty="0"/>
              <a:t> </a:t>
            </a:r>
            <a:r>
              <a:rPr lang="en-US" sz="2000" dirty="0" err="1"/>
              <a:t>hiervan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oplossing</a:t>
            </a:r>
            <a:r>
              <a:rPr lang="en-US" sz="2000" dirty="0"/>
              <a:t> </a:t>
            </a:r>
            <a:r>
              <a:rPr lang="en-US" sz="2000" dirty="0" err="1"/>
              <a:t>maken</a:t>
            </a:r>
            <a:r>
              <a:rPr lang="en-US" sz="2000" dirty="0"/>
              <a:t> van 4% (v/v).</a:t>
            </a:r>
          </a:p>
          <a:p>
            <a:pPr marL="0" indent="0">
              <a:buNone/>
            </a:pPr>
            <a:r>
              <a:rPr lang="en-US" sz="2000" dirty="0"/>
              <a:t>A. </a:t>
            </a:r>
            <a:r>
              <a:rPr lang="en-US" sz="2000" dirty="0" err="1"/>
              <a:t>Hoeveel</a:t>
            </a:r>
            <a:r>
              <a:rPr lang="en-US" sz="2000" dirty="0"/>
              <a:t> ml water </a:t>
            </a:r>
            <a:r>
              <a:rPr lang="en-US" sz="2000" dirty="0" err="1"/>
              <a:t>moet</a:t>
            </a:r>
            <a:r>
              <a:rPr lang="en-US" sz="2000" dirty="0"/>
              <a:t> je </a:t>
            </a:r>
            <a:r>
              <a:rPr lang="en-US" sz="2000" dirty="0" err="1"/>
              <a:t>toevoegen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endParaRPr lang="en-US" sz="2000" dirty="0"/>
          </a:p>
          <a:p>
            <a:pPr marL="0" lvl="0" indent="0">
              <a:buClr>
                <a:srgbClr val="D16349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buClr>
                <a:srgbClr val="D16349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buClr>
                <a:srgbClr val="D16349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buClr>
                <a:srgbClr val="D16349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buClr>
                <a:srgbClr val="D16349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buClr>
                <a:srgbClr val="D16349"/>
              </a:buClr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0" lvl="0" indent="0">
              <a:buClr>
                <a:srgbClr val="D16349"/>
              </a:buClr>
              <a:buNone/>
            </a:pPr>
            <a:r>
              <a:rPr lang="en-US" sz="2000" dirty="0">
                <a:solidFill>
                  <a:prstClr val="black"/>
                </a:solidFill>
              </a:rPr>
              <a:t>   2500 – 100 = </a:t>
            </a:r>
            <a:r>
              <a:rPr lang="en-US" sz="2000" dirty="0">
                <a:solidFill>
                  <a:srgbClr val="FF0000"/>
                </a:solidFill>
              </a:rPr>
              <a:t>2400 ml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274479"/>
              </p:ext>
            </p:extLst>
          </p:nvPr>
        </p:nvGraphicFramePr>
        <p:xfrm>
          <a:off x="1094493" y="3660416"/>
          <a:ext cx="2059162" cy="1128856"/>
        </p:xfrm>
        <a:graphic>
          <a:graphicData uri="http://schemas.openxmlformats.org/drawingml/2006/table">
            <a:tbl>
              <a:tblPr firstRow="1" firstCol="1" bandRow="1"/>
              <a:tblGrid>
                <a:gridCol w="1029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9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5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4 ml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100 ml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100 ml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2500</a:t>
                      </a:r>
                      <a:r>
                        <a:rPr lang="nl-NL" sz="1800" baseline="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ml</a:t>
                      </a:r>
                      <a:endParaRPr lang="nl-NL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ECA80AD-4EC7-479E-B601-F27FE0256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417736"/>
              </p:ext>
            </p:extLst>
          </p:nvPr>
        </p:nvGraphicFramePr>
        <p:xfrm>
          <a:off x="1094493" y="2391809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3954388758"/>
                    </a:ext>
                  </a:extLst>
                </a:gridCol>
              </a:tblGrid>
              <a:tr h="1101686">
                <a:tc>
                  <a:txBody>
                    <a:bodyPr/>
                    <a:lstStyle/>
                    <a:p>
                      <a:r>
                        <a:rPr lang="nl-NL" sz="1800" dirty="0"/>
                        <a:t>Stelregel </a:t>
                      </a:r>
                      <a:r>
                        <a:rPr lang="nl-NL" sz="1800" dirty="0">
                          <a:sym typeface="Wingdings" panose="05000000000000000000" pitchFamily="2" charset="2"/>
                        </a:rPr>
                        <a:t> 1% = 1ml per 100 ml</a:t>
                      </a:r>
                    </a:p>
                    <a:p>
                      <a:r>
                        <a:rPr lang="nl-NL" sz="1800" dirty="0">
                          <a:sym typeface="Wingdings" panose="05000000000000000000" pitchFamily="2" charset="2"/>
                        </a:rPr>
                        <a:t>                     4% = 4 ml per 100 ml</a:t>
                      </a:r>
                    </a:p>
                    <a:p>
                      <a:endParaRPr lang="nl-NL" sz="1800" dirty="0">
                        <a:sym typeface="Wingdings" panose="05000000000000000000" pitchFamily="2" charset="2"/>
                      </a:endParaRPr>
                    </a:p>
                    <a:p>
                      <a:r>
                        <a:rPr lang="nl-NL" sz="1800" dirty="0">
                          <a:sym typeface="Wingdings" panose="05000000000000000000" pitchFamily="2" charset="2"/>
                        </a:rPr>
                        <a:t>Maak een verhoudingstabel: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927385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6126549D-C9B0-4499-9729-8EF927244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763544"/>
              </p:ext>
            </p:extLst>
          </p:nvPr>
        </p:nvGraphicFramePr>
        <p:xfrm>
          <a:off x="1076349" y="4869160"/>
          <a:ext cx="6096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7023806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Hoeveel</a:t>
                      </a:r>
                      <a:r>
                        <a:rPr lang="en-US" sz="1800" dirty="0"/>
                        <a:t> water </a:t>
                      </a:r>
                      <a:r>
                        <a:rPr lang="en-US" sz="1800" dirty="0" err="1"/>
                        <a:t>toevoegen</a:t>
                      </a:r>
                      <a:r>
                        <a:rPr lang="en-US" sz="1800" dirty="0"/>
                        <a:t> = </a:t>
                      </a:r>
                      <a:r>
                        <a:rPr lang="en-US" sz="1800" dirty="0" err="1"/>
                        <a:t>totale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oplossing</a:t>
                      </a:r>
                      <a:r>
                        <a:rPr lang="en-US" sz="1800" dirty="0"/>
                        <a:t> – pure </a:t>
                      </a:r>
                      <a:r>
                        <a:rPr lang="en-US" sz="1800" dirty="0" err="1"/>
                        <a:t>stof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126827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4E584C50-559F-44EA-A060-EB1D77D32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054997"/>
              </p:ext>
            </p:extLst>
          </p:nvPr>
        </p:nvGraphicFramePr>
        <p:xfrm>
          <a:off x="3275856" y="3825723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52F3D764-3A8E-4C12-A192-60F0D94549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68425"/>
              </p:ext>
            </p:extLst>
          </p:nvPr>
        </p:nvGraphicFramePr>
        <p:xfrm>
          <a:off x="3275856" y="4290967"/>
          <a:ext cx="218306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3068">
                  <a:extLst>
                    <a:ext uri="{9D8B030D-6E8A-4147-A177-3AD203B41FA5}">
                      <a16:colId xmlns:a16="http://schemas.microsoft.com/office/drawing/2014/main" val="34601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maken  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7731673"/>
                  </a:ext>
                </a:extLst>
              </a:tr>
            </a:tbl>
          </a:graphicData>
        </a:graphic>
      </p:graphicFrame>
      <p:pic>
        <p:nvPicPr>
          <p:cNvPr id="9" name="Afbeelding 8">
            <a:extLst>
              <a:ext uri="{FF2B5EF4-FFF2-40B4-BE49-F238E27FC236}">
                <a16:creationId xmlns:a16="http://schemas.microsoft.com/office/drawing/2014/main" id="{29FEAE6A-BD79-422C-8994-ACC799A3E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7615" y="4869160"/>
            <a:ext cx="2533992" cy="1795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50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slag!</a:t>
            </a:r>
            <a:br>
              <a:rPr lang="nl-NL" dirty="0"/>
            </a:br>
            <a:r>
              <a:rPr lang="nl-NL" dirty="0"/>
              <a:t>Oplossingen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Maken vraag 1 t/m 20 </a:t>
            </a:r>
            <a:r>
              <a:rPr lang="nl-NL" i="1" dirty="0"/>
              <a:t>(vind je het lastig, wil je extra oefenen, maak dan tot som 31) </a:t>
            </a:r>
          </a:p>
          <a:p>
            <a:pPr marL="0" indent="0">
              <a:buNone/>
            </a:pPr>
            <a:r>
              <a:rPr lang="nl-NL" dirty="0"/>
              <a:t>Volgende week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Verdunningen 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r>
              <a:rPr lang="nl-NL" dirty="0"/>
              <a:t>Inleveren in </a:t>
            </a:r>
            <a:r>
              <a:rPr lang="nl-NL" dirty="0" err="1"/>
              <a:t>it’s</a:t>
            </a:r>
            <a:r>
              <a:rPr lang="nl-NL" dirty="0"/>
              <a:t> </a:t>
            </a:r>
            <a:r>
              <a:rPr lang="nl-NL" dirty="0" err="1"/>
              <a:t>learning</a:t>
            </a:r>
            <a:r>
              <a:rPr lang="nl-NL" dirty="0"/>
              <a:t>: </a:t>
            </a:r>
            <a:br>
              <a:rPr lang="nl-NL" dirty="0"/>
            </a:b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highlight>
                  <a:srgbClr val="FFFF00"/>
                </a:highlight>
              </a:rPr>
              <a:t>Gebruik je formulekaart (zie WIKI!)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E55D349-162F-4488-9E27-8D6D4E8E1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614" y="4509120"/>
            <a:ext cx="579120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67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913AA7-D7BF-478E-88B2-76E75ECC3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Welkom </a:t>
            </a:r>
            <a:r>
              <a:rPr lang="nl-NL" dirty="0">
                <a:sym typeface="Wingdings" panose="05000000000000000000" pitchFamily="2" charset="2"/>
              </a:rPr>
              <a:t>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A43458-3FE4-4E57-A87E-734D22A3A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ym typeface="Wingdings" panose="05000000000000000000" pitchFamily="2" charset="2"/>
              </a:rPr>
              <a:t>Jullie ontvangen van Judith en Dorien de PowerPoint presentaties en eventueel instructievideo’s op de lesdag.</a:t>
            </a:r>
            <a:endParaRPr lang="nl-NL" dirty="0"/>
          </a:p>
          <a:p>
            <a:r>
              <a:rPr lang="nl-NL" dirty="0"/>
              <a:t>Iedere week een half uur gezamenlijk starten volgens weekplanning</a:t>
            </a:r>
          </a:p>
          <a:p>
            <a:r>
              <a:rPr lang="nl-NL" dirty="0"/>
              <a:t>Daarna zelf aan de slag met opdrachten</a:t>
            </a:r>
          </a:p>
          <a:p>
            <a:r>
              <a:rPr lang="nl-NL" dirty="0"/>
              <a:t>Iedere week 5 opdrachten inleveren op </a:t>
            </a:r>
            <a:r>
              <a:rPr lang="nl-NL" dirty="0" err="1"/>
              <a:t>it’s</a:t>
            </a:r>
            <a:r>
              <a:rPr lang="nl-NL" dirty="0"/>
              <a:t> </a:t>
            </a:r>
          </a:p>
          <a:p>
            <a:r>
              <a:rPr lang="nl-NL" dirty="0"/>
              <a:t>Nakijkblad ontvang je een week later </a:t>
            </a:r>
          </a:p>
          <a:p>
            <a:r>
              <a:rPr lang="nl-NL" dirty="0"/>
              <a:t>Je hebt dus een week de tijd om de opdrachten te maken! </a:t>
            </a:r>
            <a:r>
              <a:rPr lang="nl-NL" dirty="0">
                <a:sym typeface="Wingdings" panose="05000000000000000000" pitchFamily="2" charset="2"/>
              </a:rPr>
              <a:t></a:t>
            </a:r>
          </a:p>
          <a:p>
            <a:r>
              <a:rPr lang="nl-NL" dirty="0">
                <a:sym typeface="Wingdings" panose="05000000000000000000" pitchFamily="2" charset="2"/>
              </a:rPr>
              <a:t>Heb je toch nog een vraag? Mail!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1435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1079E8-82BB-4741-A30F-3CB17271D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Onderwerpen Toets vPR2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EA7581-DF66-410D-96F7-1C47F12F9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/>
              <a:t>Oplossingen</a:t>
            </a:r>
          </a:p>
          <a:p>
            <a:r>
              <a:rPr lang="nl-NL" dirty="0"/>
              <a:t>Verdunningen</a:t>
            </a:r>
          </a:p>
          <a:p>
            <a:r>
              <a:rPr lang="nl-NL" dirty="0"/>
              <a:t>Medicatie %</a:t>
            </a:r>
          </a:p>
          <a:p>
            <a:r>
              <a:rPr lang="nl-NL" dirty="0"/>
              <a:t>Zuurstof</a:t>
            </a:r>
          </a:p>
          <a:p>
            <a:r>
              <a:rPr lang="nl-NL" dirty="0"/>
              <a:t>Infuus</a:t>
            </a:r>
          </a:p>
          <a:p>
            <a:r>
              <a:rPr lang="nl-NL" dirty="0"/>
              <a:t>Eenheden omrekenen (herhaling vpr1)</a:t>
            </a:r>
          </a:p>
          <a:p>
            <a:r>
              <a:rPr lang="nl-NL" dirty="0"/>
              <a:t>Medicatie mg/ml (herhaling vpr1)</a:t>
            </a:r>
          </a:p>
          <a:p>
            <a:r>
              <a:rPr lang="nl-NL" dirty="0"/>
              <a:t>Medicatie IE (herhaling vpr1)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Planning per klas </a:t>
            </a: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zie wiki</a:t>
            </a:r>
          </a:p>
        </p:txBody>
      </p:sp>
    </p:spTree>
    <p:extLst>
      <p:ext uri="{BB962C8B-B14F-4D97-AF65-F5344CB8AC3E}">
        <p14:creationId xmlns:p14="http://schemas.microsoft.com/office/powerpoint/2010/main" val="1518218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7BBA62-B2EE-461C-B3D0-60ECD2D0C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Hulpmiddelen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E4A599-B340-4935-A80E-AEB2A9E30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2750" indent="-342900">
              <a:defRPr/>
            </a:pPr>
            <a:r>
              <a:rPr lang="nl-NL" dirty="0"/>
              <a:t>Rekenmachine</a:t>
            </a:r>
          </a:p>
          <a:p>
            <a:pPr marL="412750" indent="-342900">
              <a:defRPr/>
            </a:pPr>
            <a:r>
              <a:rPr lang="nl-NL" dirty="0"/>
              <a:t>Pen en papier</a:t>
            </a:r>
          </a:p>
          <a:p>
            <a:pPr marL="412750" indent="-342900">
              <a:defRPr/>
            </a:pPr>
            <a:r>
              <a:rPr lang="en-US" dirty="0" err="1"/>
              <a:t>Boek</a:t>
            </a:r>
            <a:r>
              <a:rPr lang="en-US" dirty="0"/>
              <a:t> </a:t>
            </a:r>
          </a:p>
          <a:p>
            <a:pPr marL="412750" indent="-342900">
              <a:defRPr/>
            </a:pPr>
            <a:r>
              <a:rPr lang="en-US" dirty="0" err="1">
                <a:highlight>
                  <a:srgbClr val="FFFF00"/>
                </a:highlight>
              </a:rPr>
              <a:t>Formulekaart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vpr</a:t>
            </a:r>
            <a:r>
              <a:rPr lang="en-US" dirty="0">
                <a:highlight>
                  <a:srgbClr val="FFFF00"/>
                </a:highlight>
              </a:rPr>
              <a:t> 2 (</a:t>
            </a:r>
            <a:r>
              <a:rPr lang="en-US" dirty="0" err="1">
                <a:highlight>
                  <a:srgbClr val="FFFF00"/>
                </a:highlight>
              </a:rPr>
              <a:t>zie</a:t>
            </a:r>
            <a:r>
              <a:rPr lang="en-US" dirty="0">
                <a:highlight>
                  <a:srgbClr val="FFFF00"/>
                </a:highlight>
              </a:rPr>
              <a:t> wiki)</a:t>
            </a:r>
          </a:p>
          <a:p>
            <a:pPr marL="412750" indent="-342900">
              <a:defRPr/>
            </a:pPr>
            <a:r>
              <a:rPr lang="en-US" dirty="0" err="1"/>
              <a:t>Huiswerk</a:t>
            </a:r>
            <a:r>
              <a:rPr lang="en-US" dirty="0"/>
              <a:t> </a:t>
            </a:r>
            <a:r>
              <a:rPr lang="en-US" dirty="0" err="1"/>
              <a:t>boek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op it’s learning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8887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9C1E64-19E2-45AE-A6A8-5CC323CDE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dirty="0"/>
              <a:t>Oplossingen: Vaste stof/ vloeistof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CAF403-98B1-4895-9732-5F082C8B1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8450"/>
            <a:ext cx="7633742" cy="5540909"/>
          </a:xfrm>
        </p:spPr>
        <p:txBody>
          <a:bodyPr>
            <a:normAutofit/>
          </a:bodyPr>
          <a:lstStyle/>
          <a:p>
            <a:r>
              <a:rPr lang="nl-NL" dirty="0"/>
              <a:t>Vaste stof in vloeistof = </a:t>
            </a:r>
            <a:br>
              <a:rPr lang="nl-NL" dirty="0"/>
            </a:br>
            <a:r>
              <a:rPr lang="nl-NL" dirty="0"/>
              <a:t>pannenkoekenmix in melk / antibioticakorrels opgelost in vloeistof</a:t>
            </a:r>
            <a:br>
              <a:rPr lang="nl-NL" dirty="0"/>
            </a:br>
            <a:br>
              <a:rPr lang="nl-NL" dirty="0"/>
            </a:br>
            <a:br>
              <a:rPr lang="nl-NL" dirty="0"/>
            </a:b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Vloeistof in vloeistof (v/v) = </a:t>
            </a:r>
            <a:br>
              <a:rPr lang="nl-NL" dirty="0"/>
            </a:br>
            <a:r>
              <a:rPr lang="nl-NL" dirty="0"/>
              <a:t>ranja met water / morfine opgelost in een vloeistof </a:t>
            </a:r>
            <a:br>
              <a:rPr lang="nl-NL" dirty="0"/>
            </a:b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Oplossingen gaat over </a:t>
            </a:r>
            <a:r>
              <a:rPr lang="nl-NL" b="1" u="sng" dirty="0"/>
              <a:t>gram per ml</a:t>
            </a: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B4D19BE-CC42-4D63-9399-6BDF94C28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402" y="2012758"/>
            <a:ext cx="2159285" cy="1600991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30616F2A-A822-4758-A18E-6DF8236525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402" y="4525536"/>
            <a:ext cx="1623342" cy="127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74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Oplossingen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42099" y="1377539"/>
            <a:ext cx="7290055" cy="47454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100" dirty="0" err="1"/>
              <a:t>Wat</a:t>
            </a:r>
            <a:r>
              <a:rPr lang="en-US" sz="2100" dirty="0"/>
              <a:t> is </a:t>
            </a:r>
            <a:r>
              <a:rPr lang="en-US" sz="2100" dirty="0" err="1"/>
              <a:t>een</a:t>
            </a:r>
            <a:r>
              <a:rPr lang="en-US" sz="2100" dirty="0"/>
              <a:t> </a:t>
            </a:r>
            <a:r>
              <a:rPr lang="en-US" sz="2100" dirty="0" err="1"/>
              <a:t>oplossing</a:t>
            </a:r>
            <a:r>
              <a:rPr lang="en-US" sz="2100" dirty="0"/>
              <a:t> </a:t>
            </a:r>
            <a:r>
              <a:rPr lang="en-US" sz="2100" dirty="0">
                <a:sym typeface="Wingdings" pitchFamily="2" charset="2"/>
              </a:rPr>
              <a:t> </a:t>
            </a:r>
          </a:p>
          <a:p>
            <a:pPr marL="0" indent="0">
              <a:buNone/>
            </a:pPr>
            <a:r>
              <a:rPr lang="en-US" sz="2100" dirty="0" err="1">
                <a:sym typeface="Wingdings" pitchFamily="2" charset="2"/>
              </a:rPr>
              <a:t>Oplossing</a:t>
            </a:r>
            <a:r>
              <a:rPr lang="en-US" sz="2100" dirty="0">
                <a:sym typeface="Wingdings" pitchFamily="2" charset="2"/>
              </a:rPr>
              <a:t> = pure </a:t>
            </a:r>
            <a:r>
              <a:rPr lang="en-US" sz="2100" dirty="0" err="1">
                <a:sym typeface="Wingdings" pitchFamily="2" charset="2"/>
              </a:rPr>
              <a:t>stof</a:t>
            </a:r>
            <a:r>
              <a:rPr lang="en-US" sz="2100" dirty="0">
                <a:sym typeface="Wingdings" pitchFamily="2" charset="2"/>
              </a:rPr>
              <a:t> + water (pure </a:t>
            </a:r>
            <a:r>
              <a:rPr lang="en-US" sz="2100" dirty="0" err="1">
                <a:sym typeface="Wingdings" pitchFamily="2" charset="2"/>
              </a:rPr>
              <a:t>ranja</a:t>
            </a:r>
            <a:r>
              <a:rPr lang="en-US" sz="2100" dirty="0">
                <a:sym typeface="Wingdings" pitchFamily="2" charset="2"/>
              </a:rPr>
              <a:t> + water of  </a:t>
            </a:r>
            <a:r>
              <a:rPr lang="en-US" sz="2100" dirty="0" err="1">
                <a:sym typeface="Wingdings" pitchFamily="2" charset="2"/>
              </a:rPr>
              <a:t>pannenkoekenmix</a:t>
            </a:r>
            <a:r>
              <a:rPr lang="en-US" sz="2100" dirty="0">
                <a:sym typeface="Wingdings" pitchFamily="2" charset="2"/>
              </a:rPr>
              <a:t> + </a:t>
            </a:r>
            <a:r>
              <a:rPr lang="en-US" sz="2100" dirty="0" err="1">
                <a:sym typeface="Wingdings" pitchFamily="2" charset="2"/>
              </a:rPr>
              <a:t>melk</a:t>
            </a:r>
            <a:r>
              <a:rPr lang="en-US" sz="2100" dirty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endParaRPr lang="en-US" sz="21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100" dirty="0" err="1">
                <a:sym typeface="Wingdings" pitchFamily="2" charset="2"/>
              </a:rPr>
              <a:t>Stelregel</a:t>
            </a:r>
            <a:r>
              <a:rPr lang="en-US" sz="2100" dirty="0">
                <a:sym typeface="Wingdings" pitchFamily="2" charset="2"/>
              </a:rPr>
              <a:t>: </a:t>
            </a:r>
          </a:p>
          <a:p>
            <a:pPr marL="514350" indent="-514350">
              <a:buAutoNum type="arabicPeriod"/>
            </a:pPr>
            <a:r>
              <a:rPr lang="en-US" sz="2100" dirty="0" err="1">
                <a:solidFill>
                  <a:srgbClr val="FF0000"/>
                </a:solidFill>
                <a:sym typeface="Wingdings" pitchFamily="2" charset="2"/>
              </a:rPr>
              <a:t>Vaste</a:t>
            </a:r>
            <a:r>
              <a:rPr lang="en-US" sz="21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100" dirty="0" err="1">
                <a:solidFill>
                  <a:srgbClr val="FF0000"/>
                </a:solidFill>
                <a:sym typeface="Wingdings" pitchFamily="2" charset="2"/>
              </a:rPr>
              <a:t>stof</a:t>
            </a:r>
            <a:r>
              <a:rPr lang="en-US" sz="21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100" dirty="0">
                <a:sym typeface="Wingdings" pitchFamily="2" charset="2"/>
              </a:rPr>
              <a:t>in </a:t>
            </a:r>
            <a:r>
              <a:rPr lang="en-US" sz="2100" dirty="0" err="1">
                <a:sym typeface="Wingdings" pitchFamily="2" charset="2"/>
              </a:rPr>
              <a:t>vloeistof</a:t>
            </a:r>
            <a:r>
              <a:rPr lang="en-US" sz="2100" dirty="0">
                <a:sym typeface="Wingdings" pitchFamily="2" charset="2"/>
              </a:rPr>
              <a:t>: 1% (</a:t>
            </a:r>
            <a:r>
              <a:rPr lang="en-US" sz="2100" dirty="0" err="1">
                <a:sym typeface="Wingdings" pitchFamily="2" charset="2"/>
              </a:rPr>
              <a:t>procent</a:t>
            </a:r>
            <a:r>
              <a:rPr lang="en-US" sz="2100" dirty="0">
                <a:sym typeface="Wingdings" pitchFamily="2" charset="2"/>
              </a:rPr>
              <a:t>) = 1 gram per </a:t>
            </a:r>
            <a:r>
              <a:rPr lang="en-US" sz="2100" dirty="0">
                <a:solidFill>
                  <a:srgbClr val="FF0000"/>
                </a:solidFill>
                <a:sym typeface="Wingdings" pitchFamily="2" charset="2"/>
              </a:rPr>
              <a:t>100 ml</a:t>
            </a:r>
          </a:p>
          <a:p>
            <a:pPr marL="0" indent="0">
              <a:buNone/>
            </a:pPr>
            <a:r>
              <a:rPr lang="en-US" sz="2100" dirty="0">
                <a:sym typeface="Wingdings" pitchFamily="2" charset="2"/>
              </a:rPr>
              <a:t>		                   1 ‰ (</a:t>
            </a:r>
            <a:r>
              <a:rPr lang="en-US" sz="2100" dirty="0" err="1">
                <a:sym typeface="Wingdings" pitchFamily="2" charset="2"/>
              </a:rPr>
              <a:t>promille</a:t>
            </a:r>
            <a:r>
              <a:rPr lang="en-US" sz="2100" dirty="0">
                <a:sym typeface="Wingdings" pitchFamily="2" charset="2"/>
              </a:rPr>
              <a:t>) = 1 gram per </a:t>
            </a:r>
            <a:r>
              <a:rPr lang="en-US" sz="2100" dirty="0">
                <a:solidFill>
                  <a:srgbClr val="FF0000"/>
                </a:solidFill>
                <a:sym typeface="Wingdings" pitchFamily="2" charset="2"/>
              </a:rPr>
              <a:t>1000 ml</a:t>
            </a:r>
            <a:br>
              <a:rPr lang="en-US" sz="2100" dirty="0">
                <a:sym typeface="Wingdings" pitchFamily="2" charset="2"/>
              </a:rPr>
            </a:br>
            <a:endParaRPr lang="en-US" sz="21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100" dirty="0">
                <a:solidFill>
                  <a:schemeClr val="tx1"/>
                </a:solidFill>
                <a:sym typeface="Wingdings" pitchFamily="2" charset="2"/>
              </a:rPr>
              <a:t>2.       </a:t>
            </a:r>
            <a:r>
              <a:rPr lang="en-US" sz="2100" dirty="0" err="1">
                <a:solidFill>
                  <a:srgbClr val="00B050"/>
                </a:solidFill>
                <a:sym typeface="Wingdings" pitchFamily="2" charset="2"/>
              </a:rPr>
              <a:t>Vloeistof</a:t>
            </a:r>
            <a:r>
              <a:rPr lang="en-US" sz="2100" dirty="0">
                <a:sym typeface="Wingdings" pitchFamily="2" charset="2"/>
              </a:rPr>
              <a:t> in </a:t>
            </a:r>
            <a:r>
              <a:rPr lang="en-US" sz="2100" dirty="0" err="1">
                <a:sym typeface="Wingdings" pitchFamily="2" charset="2"/>
              </a:rPr>
              <a:t>vloeistof</a:t>
            </a:r>
            <a:r>
              <a:rPr lang="en-US" sz="2100" dirty="0">
                <a:sym typeface="Wingdings" pitchFamily="2" charset="2"/>
              </a:rPr>
              <a:t> (v/v) = 1% = 1 ml (</a:t>
            </a:r>
            <a:r>
              <a:rPr lang="en-US" sz="2100" dirty="0" err="1">
                <a:sym typeface="Wingdings" pitchFamily="2" charset="2"/>
              </a:rPr>
              <a:t>medicijn</a:t>
            </a:r>
            <a:r>
              <a:rPr lang="en-US" sz="2100" dirty="0">
                <a:sym typeface="Wingdings" pitchFamily="2" charset="2"/>
              </a:rPr>
              <a:t>) per </a:t>
            </a:r>
            <a:r>
              <a:rPr lang="en-US" sz="2100" dirty="0">
                <a:solidFill>
                  <a:srgbClr val="FF0000"/>
                </a:solidFill>
                <a:sym typeface="Wingdings" pitchFamily="2" charset="2"/>
              </a:rPr>
              <a:t>100 ml </a:t>
            </a:r>
            <a:r>
              <a:rPr lang="en-US" sz="2100" dirty="0">
                <a:sym typeface="Wingdings" pitchFamily="2" charset="2"/>
              </a:rPr>
              <a:t>(water)</a:t>
            </a:r>
            <a:br>
              <a:rPr lang="en-US" sz="2100" dirty="0">
                <a:sym typeface="Wingdings" pitchFamily="2" charset="2"/>
              </a:rPr>
            </a:br>
            <a:r>
              <a:rPr lang="en-US" sz="2100" dirty="0">
                <a:sym typeface="Wingdings" pitchFamily="2" charset="2"/>
              </a:rPr>
              <a:t> 				    1 ‰ = 1 ml (</a:t>
            </a:r>
            <a:r>
              <a:rPr lang="en-US" sz="2100" dirty="0" err="1">
                <a:sym typeface="Wingdings" pitchFamily="2" charset="2"/>
              </a:rPr>
              <a:t>medicijn</a:t>
            </a:r>
            <a:r>
              <a:rPr lang="en-US" sz="2100" dirty="0">
                <a:sym typeface="Wingdings" pitchFamily="2" charset="2"/>
              </a:rPr>
              <a:t>) per </a:t>
            </a:r>
            <a:r>
              <a:rPr lang="en-US" sz="2100" dirty="0">
                <a:solidFill>
                  <a:srgbClr val="FF0000"/>
                </a:solidFill>
                <a:sym typeface="Wingdings" pitchFamily="2" charset="2"/>
              </a:rPr>
              <a:t>1000 ml </a:t>
            </a:r>
            <a:r>
              <a:rPr lang="en-US" sz="2100" dirty="0">
                <a:sym typeface="Wingdings" pitchFamily="2" charset="2"/>
              </a:rPr>
              <a:t>(water)</a:t>
            </a:r>
            <a:br>
              <a:rPr lang="en-US" sz="2100" dirty="0">
                <a:sym typeface="Wingdings" pitchFamily="2" charset="2"/>
              </a:rPr>
            </a:br>
            <a:r>
              <a:rPr lang="en-US" sz="2100" dirty="0">
                <a:sym typeface="Wingdings" pitchFamily="2" charset="2"/>
              </a:rPr>
              <a:t>                                          </a:t>
            </a:r>
          </a:p>
          <a:p>
            <a:pPr marL="0" indent="0">
              <a:buNone/>
            </a:pPr>
            <a:endParaRPr lang="en-US" sz="21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100" dirty="0" err="1">
                <a:sym typeface="Wingdings" pitchFamily="2" charset="2"/>
              </a:rPr>
              <a:t>Concentratie</a:t>
            </a:r>
            <a:r>
              <a:rPr lang="en-US" sz="2100" dirty="0">
                <a:sym typeface="Wingdings" pitchFamily="2" charset="2"/>
              </a:rPr>
              <a:t> in % is het </a:t>
            </a:r>
            <a:r>
              <a:rPr lang="en-US" sz="2100" dirty="0" err="1">
                <a:sym typeface="Wingdings" pitchFamily="2" charset="2"/>
              </a:rPr>
              <a:t>aantal</a:t>
            </a:r>
            <a:r>
              <a:rPr lang="en-US" sz="2100" dirty="0">
                <a:sym typeface="Wingdings" pitchFamily="2" charset="2"/>
              </a:rPr>
              <a:t> gram per 100 ml</a:t>
            </a:r>
          </a:p>
          <a:p>
            <a:pPr marL="0" indent="0">
              <a:buNone/>
            </a:pPr>
            <a:r>
              <a:rPr lang="en-US" sz="2100" dirty="0" err="1">
                <a:sym typeface="Wingdings" pitchFamily="2" charset="2"/>
              </a:rPr>
              <a:t>Concentratie</a:t>
            </a:r>
            <a:r>
              <a:rPr lang="en-US" sz="2100" dirty="0">
                <a:sym typeface="Wingdings" pitchFamily="2" charset="2"/>
              </a:rPr>
              <a:t> in ‰ is het </a:t>
            </a:r>
            <a:r>
              <a:rPr lang="en-US" sz="2100" dirty="0" err="1">
                <a:sym typeface="Wingdings" pitchFamily="2" charset="2"/>
              </a:rPr>
              <a:t>aantal</a:t>
            </a:r>
            <a:r>
              <a:rPr lang="en-US" sz="2100" dirty="0">
                <a:sym typeface="Wingdings" pitchFamily="2" charset="2"/>
              </a:rPr>
              <a:t> gram per 1000 ml</a:t>
            </a:r>
            <a:r>
              <a:rPr lang="en-US" dirty="0">
                <a:sym typeface="Wingdings" pitchFamily="2" charset="2"/>
              </a:rPr>
              <a:t>	   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1128" y="378720"/>
            <a:ext cx="1061546" cy="1997637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58216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290054" cy="1032096"/>
          </a:xfrm>
        </p:spPr>
        <p:txBody>
          <a:bodyPr/>
          <a:lstStyle/>
          <a:p>
            <a:r>
              <a:rPr lang="nl-NL" dirty="0"/>
              <a:t>3 soorten sommen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40080" y="1220736"/>
            <a:ext cx="8503920" cy="48542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1900" b="1" dirty="0"/>
              <a:t>1. Concentratie is gegeven, bereken het aantal gram dat je nodig hebt</a:t>
            </a:r>
            <a:r>
              <a:rPr lang="nl-NL" sz="1900" dirty="0"/>
              <a:t>:</a:t>
            </a:r>
          </a:p>
          <a:p>
            <a:pPr marL="0" indent="0">
              <a:buNone/>
            </a:pPr>
            <a:endParaRPr lang="nl-NL" sz="1900" dirty="0"/>
          </a:p>
          <a:p>
            <a:pPr marL="0" indent="0">
              <a:buNone/>
            </a:pPr>
            <a:r>
              <a:rPr lang="nl-NL" sz="1900" dirty="0"/>
              <a:t>- Begin met het opschrijven van de concentratie:</a:t>
            </a:r>
            <a:endParaRPr lang="nl-NL" sz="19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19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1900" i="1" dirty="0">
                <a:sym typeface="Wingdings" panose="05000000000000000000" pitchFamily="2" charset="2"/>
              </a:rPr>
              <a:t>aantal gram per 100 ml  5% = 5 gram per 100 ml</a:t>
            </a:r>
          </a:p>
          <a:p>
            <a:pPr marL="0" indent="0">
              <a:buNone/>
            </a:pPr>
            <a:endParaRPr lang="nl-NL" sz="19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nl-NL" sz="1900" dirty="0">
                <a:sym typeface="Wingdings" panose="05000000000000000000" pitchFamily="2" charset="2"/>
              </a:rPr>
              <a:t> Hoeveel ml moet je maken?  bijvoorbeeld 500 ml</a:t>
            </a:r>
          </a:p>
          <a:p>
            <a:pPr>
              <a:buFontTx/>
              <a:buChar char="-"/>
            </a:pPr>
            <a:endParaRPr lang="nl-NL" sz="19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nl-NL" sz="1900" dirty="0">
                <a:sym typeface="Wingdings" panose="05000000000000000000" pitchFamily="2" charset="2"/>
              </a:rPr>
              <a:t> Zet de gegevens in een kruistabel en reken uit: </a:t>
            </a:r>
            <a:endParaRPr lang="nl-NL" sz="1900" dirty="0"/>
          </a:p>
          <a:p>
            <a:pPr marL="2343150" lvl="7" indent="-514350">
              <a:buAutoNum type="arabicPeriod"/>
            </a:pPr>
            <a:endParaRPr lang="nl-NL" sz="1900" dirty="0"/>
          </a:p>
          <a:p>
            <a:pPr marL="2617470" lvl="8" indent="-514350">
              <a:buAutoNum type="arabicPeriod"/>
            </a:pPr>
            <a:r>
              <a:rPr lang="nl-NL" sz="1900" dirty="0"/>
              <a:t>----      </a:t>
            </a:r>
            <a:r>
              <a:rPr lang="nl-NL" sz="1900" dirty="0">
                <a:sym typeface="Wingdings" panose="05000000000000000000" pitchFamily="2" charset="2"/>
              </a:rPr>
              <a:t> concentratie per 100 ml</a:t>
            </a:r>
          </a:p>
          <a:p>
            <a:pPr marL="2617470" lvl="8" indent="-514350">
              <a:buAutoNum type="arabicPeriod"/>
            </a:pPr>
            <a:endParaRPr lang="nl-NL" sz="1900" dirty="0">
              <a:sym typeface="Wingdings" panose="05000000000000000000" pitchFamily="2" charset="2"/>
            </a:endParaRPr>
          </a:p>
          <a:p>
            <a:pPr marL="2617470" lvl="8" indent="-514350">
              <a:buAutoNum type="arabicPeriod"/>
            </a:pPr>
            <a:r>
              <a:rPr lang="nl-NL" sz="1900" dirty="0">
                <a:sym typeface="Wingdings" panose="05000000000000000000" pitchFamily="2" charset="2"/>
              </a:rPr>
              <a:t>           te geven hoeveelheid</a:t>
            </a:r>
          </a:p>
          <a:p>
            <a:pPr marL="2103120" lvl="8" indent="0">
              <a:buNone/>
            </a:pPr>
            <a:endParaRPr lang="nl-NL" sz="1600" dirty="0">
              <a:latin typeface="+mj-lt"/>
              <a:sym typeface="Wingdings" panose="05000000000000000000" pitchFamily="2" charset="2"/>
            </a:endParaRPr>
          </a:p>
          <a:p>
            <a:pPr marL="2617470" lvl="8" indent="-514350">
              <a:buAutoNum type="arabicPeriod"/>
            </a:pPr>
            <a:endParaRPr lang="nl-NL" sz="1200" dirty="0">
              <a:sym typeface="Wingdings" panose="05000000000000000000" pitchFamily="2" charset="2"/>
            </a:endParaRPr>
          </a:p>
          <a:p>
            <a:pPr marL="2617470" lvl="8" indent="-514350">
              <a:buAutoNum type="arabicPeriod"/>
            </a:pPr>
            <a:endParaRPr lang="nl-NL" sz="1200" dirty="0">
              <a:sym typeface="Wingdings" panose="05000000000000000000" pitchFamily="2" charset="2"/>
            </a:endParaRPr>
          </a:p>
          <a:p>
            <a:pPr marL="2160270" lvl="6" indent="-514350">
              <a:buAutoNum type="arabicPeriod"/>
            </a:pPr>
            <a:endParaRPr lang="nl-NL" dirty="0"/>
          </a:p>
          <a:p>
            <a:pPr marL="2617470" lvl="8" indent="-514350">
              <a:buAutoNum type="arabicPeriod"/>
            </a:pP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04174"/>
              </p:ext>
            </p:extLst>
          </p:nvPr>
        </p:nvGraphicFramePr>
        <p:xfrm>
          <a:off x="899592" y="4869160"/>
          <a:ext cx="2880320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5 gram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nl-NL" sz="1800" b="1" baseline="0" dirty="0">
                          <a:solidFill>
                            <a:schemeClr val="tx1"/>
                          </a:solidFill>
                        </a:rPr>
                        <a:t> ml</a:t>
                      </a:r>
                      <a:endParaRPr lang="nl-NL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rgbClr val="FF0000"/>
                          </a:solidFill>
                        </a:rPr>
                        <a:t>25 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500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414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60648"/>
            <a:ext cx="8503920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b="1" dirty="0"/>
              <a:t>2. Berekenen van de concentratie in % of ‰</a:t>
            </a:r>
          </a:p>
          <a:p>
            <a:pPr marL="0" indent="0">
              <a:buNone/>
            </a:pPr>
            <a:r>
              <a:rPr lang="nl-NL" sz="2400" dirty="0"/>
              <a:t>* Begin met opschrijven wat je hebt </a:t>
            </a:r>
            <a:r>
              <a:rPr lang="nl-NL" sz="2400" dirty="0">
                <a:sym typeface="Wingdings" panose="05000000000000000000" pitchFamily="2" charset="2"/>
              </a:rPr>
              <a:t> 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bijvoorbeeld 1,5 gram in 300 ml</a:t>
            </a:r>
          </a:p>
          <a:p>
            <a:pPr marL="0" indent="0">
              <a:buNone/>
            </a:pP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* zet onder in de kruistabel wat je moet toedienen. </a:t>
            </a:r>
            <a:br>
              <a:rPr lang="nl-NL" sz="2400" dirty="0">
                <a:sym typeface="Wingdings" panose="05000000000000000000" pitchFamily="2" charset="2"/>
              </a:rPr>
            </a:br>
            <a:endParaRPr lang="nl-NL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400" dirty="0">
                <a:sym typeface="Wingdings" panose="05000000000000000000" pitchFamily="2" charset="2"/>
              </a:rPr>
              <a:t>Concentratie in %  per 100 ml</a:t>
            </a:r>
          </a:p>
          <a:p>
            <a:pPr marL="0" indent="0">
              <a:buNone/>
            </a:pPr>
            <a:r>
              <a:rPr lang="nl-NL" sz="2400" dirty="0">
                <a:sym typeface="Wingdings" panose="05000000000000000000" pitchFamily="2" charset="2"/>
              </a:rPr>
              <a:t>Concentratie in ‰  per 1000 ml</a:t>
            </a:r>
          </a:p>
          <a:p>
            <a:pPr marL="0" indent="0">
              <a:buNone/>
            </a:pPr>
            <a:endParaRPr lang="nl-NL" sz="24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nl-NL" sz="2400" dirty="0">
                <a:sym typeface="Wingdings" panose="05000000000000000000" pitchFamily="2" charset="2"/>
              </a:rPr>
              <a:t>Zet de gegevens in een kruistabel en reken uit: </a:t>
            </a:r>
          </a:p>
          <a:p>
            <a:pPr marL="0" indent="0">
              <a:buNone/>
            </a:pPr>
            <a:r>
              <a:rPr lang="nl-NL" sz="2800" dirty="0"/>
              <a:t>			   	</a:t>
            </a:r>
            <a:r>
              <a:rPr lang="nl-NL" sz="1600" dirty="0">
                <a:sym typeface="Wingdings" panose="05000000000000000000" pitchFamily="2" charset="2"/>
              </a:rPr>
              <a:t> wat heb je? </a:t>
            </a:r>
            <a:br>
              <a:rPr lang="nl-NL" sz="1600" dirty="0">
                <a:sym typeface="Wingdings" panose="05000000000000000000" pitchFamily="2" charset="2"/>
              </a:rPr>
            </a:br>
            <a:br>
              <a:rPr lang="nl-NL" sz="1600" dirty="0">
                <a:sym typeface="Wingdings" panose="05000000000000000000" pitchFamily="2" charset="2"/>
              </a:rPr>
            </a:br>
            <a:r>
              <a:rPr lang="nl-NL" sz="1600" dirty="0">
                <a:sym typeface="Wingdings" panose="05000000000000000000" pitchFamily="2" charset="2"/>
              </a:rPr>
              <a:t>				 concentratie = per 100 ml</a:t>
            </a:r>
          </a:p>
          <a:p>
            <a:pPr marL="0" indent="0">
              <a:buNone/>
            </a:pPr>
            <a:r>
              <a:rPr lang="nl-NL" sz="1600" dirty="0">
                <a:sym typeface="Wingdings" panose="05000000000000000000" pitchFamily="2" charset="2"/>
              </a:rPr>
              <a:t>Wat is de concentratie in %?  0,5%</a:t>
            </a:r>
          </a:p>
          <a:p>
            <a:pPr marL="0" indent="0">
              <a:buNone/>
            </a:pPr>
            <a:endParaRPr lang="nl-NL" sz="1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1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16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1600" dirty="0">
              <a:sym typeface="Wingdings" panose="05000000000000000000" pitchFamily="2" charset="2"/>
            </a:endParaRPr>
          </a:p>
          <a:p>
            <a:pPr lvl="8">
              <a:buFontTx/>
              <a:buChar char="-"/>
            </a:pPr>
            <a:endParaRPr lang="nl-NL" dirty="0">
              <a:latin typeface="Georgia" panose="02040502050405020303" pitchFamily="18" charset="0"/>
              <a:sym typeface="Wingdings" panose="05000000000000000000" pitchFamily="2" charset="2"/>
            </a:endParaRPr>
          </a:p>
          <a:p>
            <a:pPr lvl="8">
              <a:buFontTx/>
              <a:buChar char="-"/>
            </a:pPr>
            <a:endParaRPr lang="nl-NL" dirty="0">
              <a:latin typeface="Georgia" panose="02040502050405020303" pitchFamily="18" charset="0"/>
              <a:sym typeface="Wingdings" panose="05000000000000000000" pitchFamily="2" charset="2"/>
            </a:endParaRPr>
          </a:p>
          <a:p>
            <a:pPr lvl="8">
              <a:buFontTx/>
              <a:buChar char="-"/>
            </a:pPr>
            <a:endParaRPr lang="nl-NL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nl-NL" b="1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776021"/>
              </p:ext>
            </p:extLst>
          </p:nvPr>
        </p:nvGraphicFramePr>
        <p:xfrm>
          <a:off x="899592" y="4874880"/>
          <a:ext cx="2664296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2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1,5 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300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rgbClr val="FF0000"/>
                          </a:solidFill>
                        </a:rPr>
                        <a:t>0,5 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920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quarter" idx="4294967295"/>
          </p:nvPr>
        </p:nvSpPr>
        <p:spPr>
          <a:xfrm>
            <a:off x="639763" y="333375"/>
            <a:ext cx="8504237" cy="66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400" b="1" dirty="0"/>
              <a:t> 3. V/V som</a:t>
            </a:r>
          </a:p>
          <a:p>
            <a:pPr marL="0" indent="0">
              <a:buNone/>
            </a:pPr>
            <a:r>
              <a:rPr lang="nl-NL" sz="2000" dirty="0"/>
              <a:t>* Begin met het opschrijven van de concentratie: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000" i="1" dirty="0">
                <a:sym typeface="Wingdings" panose="05000000000000000000" pitchFamily="2" charset="2"/>
              </a:rPr>
              <a:t>aantal gram per 100 ml  bijv. 3% = 3 ml per 100 ml</a:t>
            </a:r>
          </a:p>
          <a:p>
            <a:pPr marL="0" indent="0">
              <a:buNone/>
            </a:pPr>
            <a:endParaRPr lang="nl-NL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000" dirty="0">
                <a:sym typeface="Wingdings" panose="05000000000000000000" pitchFamily="2" charset="2"/>
              </a:rPr>
              <a:t>Links = medicijn</a:t>
            </a:r>
          </a:p>
          <a:p>
            <a:pPr marL="0" indent="0">
              <a:buNone/>
            </a:pPr>
            <a:r>
              <a:rPr lang="nl-NL" sz="2000" dirty="0">
                <a:sym typeface="Wingdings" panose="05000000000000000000" pitchFamily="2" charset="2"/>
              </a:rPr>
              <a:t>Rechts = water</a:t>
            </a:r>
          </a:p>
          <a:p>
            <a:pPr marL="0" indent="0">
              <a:buNone/>
            </a:pPr>
            <a:endParaRPr lang="nl-NL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000" dirty="0">
                <a:sym typeface="Wingdings" panose="05000000000000000000" pitchFamily="2" charset="2"/>
              </a:rPr>
              <a:t>* Hoeveel ml moet je maken?  bijvoorbeeld 15 ml</a:t>
            </a:r>
          </a:p>
          <a:p>
            <a:pPr>
              <a:buFontTx/>
              <a:buChar char="-"/>
            </a:pPr>
            <a:endParaRPr lang="nl-NL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000" dirty="0">
                <a:sym typeface="Wingdings" panose="05000000000000000000" pitchFamily="2" charset="2"/>
              </a:rPr>
              <a:t>Zet de gegevens in een kruistabel en reken uit: </a:t>
            </a:r>
            <a:endParaRPr lang="nl-NL" sz="2000" dirty="0"/>
          </a:p>
          <a:p>
            <a:pPr marL="2343150" lvl="7" indent="-514350">
              <a:buAutoNum type="arabicPeriod"/>
            </a:pPr>
            <a:endParaRPr lang="nl-NL" sz="1200" dirty="0"/>
          </a:p>
          <a:p>
            <a:pPr marL="2617470" lvl="8" indent="-514350">
              <a:buAutoNum type="arabicPeriod"/>
            </a:pPr>
            <a:r>
              <a:rPr lang="nl-NL" sz="1100" dirty="0"/>
              <a:t>-   	</a:t>
            </a:r>
            <a:r>
              <a:rPr lang="nl-NL" sz="1500" dirty="0">
                <a:sym typeface="Wingdings" panose="05000000000000000000" pitchFamily="2" charset="2"/>
              </a:rPr>
              <a:t> concentratie</a:t>
            </a:r>
          </a:p>
          <a:p>
            <a:pPr marL="2617470" lvl="8" indent="-514350">
              <a:buAutoNum type="arabicPeriod"/>
            </a:pPr>
            <a:endParaRPr lang="nl-NL" sz="1500" dirty="0">
              <a:sym typeface="Wingdings" panose="05000000000000000000" pitchFamily="2" charset="2"/>
            </a:endParaRPr>
          </a:p>
          <a:p>
            <a:pPr marL="2617470" lvl="8" indent="-514350">
              <a:buAutoNum type="arabicPeriod"/>
            </a:pPr>
            <a:endParaRPr lang="nl-NL" sz="1500" dirty="0">
              <a:sym typeface="Wingdings" panose="05000000000000000000" pitchFamily="2" charset="2"/>
            </a:endParaRPr>
          </a:p>
          <a:p>
            <a:pPr marL="2617470" lvl="8" indent="-514350">
              <a:buAutoNum type="arabicPeriod"/>
            </a:pPr>
            <a:endParaRPr lang="nl-NL" sz="15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1500" dirty="0"/>
              <a:t>					</a:t>
            </a:r>
            <a:r>
              <a:rPr lang="nl-NL" sz="1500" dirty="0">
                <a:sym typeface="Wingdings" panose="05000000000000000000" pitchFamily="2" charset="2"/>
              </a:rPr>
              <a:t> </a:t>
            </a:r>
            <a:r>
              <a:rPr lang="nl-NL" sz="1500" dirty="0"/>
              <a:t>Hoeveelheid medicijn opgelost in water</a:t>
            </a:r>
            <a:endParaRPr lang="nl-NL" sz="15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l-NL" sz="1600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nl-NL" sz="2000" dirty="0">
                <a:sym typeface="Wingdings" panose="05000000000000000000" pitchFamily="2" charset="2"/>
              </a:rPr>
              <a:t>Hoeveel water moet je toevoegen? </a:t>
            </a:r>
            <a:endParaRPr lang="nl-NL" dirty="0">
              <a:sym typeface="Wingdings" panose="05000000000000000000" pitchFamily="2" charset="2"/>
            </a:endParaRPr>
          </a:p>
          <a:p>
            <a:pPr>
              <a:buFontTx/>
              <a:buChar char="-"/>
            </a:pPr>
            <a:r>
              <a:rPr lang="nl-NL" sz="2000" dirty="0">
                <a:sym typeface="Wingdings" panose="05000000000000000000" pitchFamily="2" charset="2"/>
              </a:rPr>
              <a:t>Aantal ml water – aantal ml medicijn  500 ml – 15 ml = </a:t>
            </a:r>
            <a:r>
              <a:rPr lang="nl-NL" sz="2000" dirty="0">
                <a:solidFill>
                  <a:srgbClr val="FF0000"/>
                </a:solidFill>
                <a:sym typeface="Wingdings" panose="05000000000000000000" pitchFamily="2" charset="2"/>
              </a:rPr>
              <a:t>485 ml </a:t>
            </a:r>
          </a:p>
          <a:p>
            <a:pPr marL="0" indent="0">
              <a:buNone/>
            </a:pPr>
            <a:endParaRPr lang="nl-NL" sz="1600" dirty="0">
              <a:sym typeface="Wingdings" panose="05000000000000000000" pitchFamily="2" charset="2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315529"/>
              </p:ext>
            </p:extLst>
          </p:nvPr>
        </p:nvGraphicFramePr>
        <p:xfrm>
          <a:off x="899592" y="4365104"/>
          <a:ext cx="3168352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3 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100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chemeClr val="tx1"/>
                          </a:solidFill>
                        </a:rPr>
                        <a:t>15 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b="1" dirty="0">
                          <a:solidFill>
                            <a:srgbClr val="FF0000"/>
                          </a:solidFill>
                        </a:rPr>
                        <a:t>500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97986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E6EAFB7E375B4FA8D2FF7FD64788B7" ma:contentTypeVersion="13" ma:contentTypeDescription="Een nieuw document maken." ma:contentTypeScope="" ma:versionID="b740500068ca6a65d1673997952baa55">
  <xsd:schema xmlns:xsd="http://www.w3.org/2001/XMLSchema" xmlns:xs="http://www.w3.org/2001/XMLSchema" xmlns:p="http://schemas.microsoft.com/office/2006/metadata/properties" xmlns:ns3="0bfbde32-856c-4dfd-bc38-4322d606c322" xmlns:ns4="169eb86d-0fb8-4364-bb17-d27f6b2029d0" targetNamespace="http://schemas.microsoft.com/office/2006/metadata/properties" ma:root="true" ma:fieldsID="f0d55163831cfaaa1afc723100ca85c9" ns3:_="" ns4:_="">
    <xsd:import namespace="0bfbde32-856c-4dfd-bc38-4322d606c322"/>
    <xsd:import namespace="169eb86d-0fb8-4364-bb17-d27f6b2029d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bde32-856c-4dfd-bc38-4322d606c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b86d-0fb8-4364-bb17-d27f6b2029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74B61-43BA-4AEB-875F-28533D947E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30DEBE-25B2-4ECF-97C7-64FCC14021A0}">
  <ds:schemaRefs>
    <ds:schemaRef ds:uri="http://schemas.microsoft.com/office/infopath/2007/PartnerControls"/>
    <ds:schemaRef ds:uri="http://schemas.microsoft.com/office/2006/metadata/properties"/>
    <ds:schemaRef ds:uri="169eb86d-0fb8-4364-bb17-d27f6b2029d0"/>
    <ds:schemaRef ds:uri="0bfbde32-856c-4dfd-bc38-4322d606c322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68461BF-34A0-43B3-82AB-3F0F2E8F97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fbde32-856c-4dfd-bc38-4322d606c322"/>
    <ds:schemaRef ds:uri="169eb86d-0fb8-4364-bb17-d27f6b20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954</TotalTime>
  <Words>830</Words>
  <Application>Microsoft Office PowerPoint</Application>
  <PresentationFormat>Diavoorstelling (4:3)</PresentationFormat>
  <Paragraphs>227</Paragraphs>
  <Slides>16</Slides>
  <Notes>4</Notes>
  <HiddenSlides>1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3" baseType="lpstr">
      <vt:lpstr>Arial</vt:lpstr>
      <vt:lpstr>Calibri</vt:lpstr>
      <vt:lpstr>Georgia</vt:lpstr>
      <vt:lpstr>Gill Sans MT</vt:lpstr>
      <vt:lpstr>Impact</vt:lpstr>
      <vt:lpstr>Wingdings</vt:lpstr>
      <vt:lpstr>Badge</vt:lpstr>
      <vt:lpstr>VPR2</vt:lpstr>
      <vt:lpstr>Welkom </vt:lpstr>
      <vt:lpstr>Onderwerpen Toets vPR2</vt:lpstr>
      <vt:lpstr>Hulpmiddelen</vt:lpstr>
      <vt:lpstr>Oplossingen: Vaste stof/ vloeistof </vt:lpstr>
      <vt:lpstr>Oplossingen</vt:lpstr>
      <vt:lpstr>3 soorten sommen</vt:lpstr>
      <vt:lpstr>PowerPoint-presentatie</vt:lpstr>
      <vt:lpstr>PowerPoint-presentatie</vt:lpstr>
      <vt:lpstr>Opdracht 1</vt:lpstr>
      <vt:lpstr>Opdracht 3</vt:lpstr>
      <vt:lpstr>Opdracht 5</vt:lpstr>
      <vt:lpstr>Opdracht 9</vt:lpstr>
      <vt:lpstr>Opdracht 11</vt:lpstr>
      <vt:lpstr>Opdracht 12</vt:lpstr>
      <vt:lpstr>Aan de slag! Oplossingen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Oplossingen  Medicatie %</dc:title>
  <dc:creator>Vereecken,V.</dc:creator>
  <cp:lastModifiedBy>Judith Iedema</cp:lastModifiedBy>
  <cp:revision>45</cp:revision>
  <dcterms:created xsi:type="dcterms:W3CDTF">2015-01-15T11:48:40Z</dcterms:created>
  <dcterms:modified xsi:type="dcterms:W3CDTF">2020-05-11T07:46:44Z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0x010100B7E6EAFB7E375B4FA8D2FF7FD64788B7</vt:lpwstr>
  </property>
</Properties>
</file>