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9E8689-D9D8-42A2-8CDD-4CE11AF07C79}" v="41" dt="2023-09-05T11:29:42.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59" d="100"/>
          <a:sy n="159" d="100"/>
        </p:scale>
        <p:origin x="26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B29E8689-D9D8-42A2-8CDD-4CE11AF07C79}"/>
    <pc:docChg chg="custSel delSld modSld">
      <pc:chgData name="Steven Linkels" userId="82b2834b-7373-49b3-b259-2f89722ff704" providerId="ADAL" clId="{B29E8689-D9D8-42A2-8CDD-4CE11AF07C79}" dt="2023-09-05T11:30:16.140" v="2598" actId="1076"/>
      <pc:docMkLst>
        <pc:docMk/>
      </pc:docMkLst>
      <pc:sldChg chg="addSp delSp modSp mod modAnim">
        <pc:chgData name="Steven Linkels" userId="82b2834b-7373-49b3-b259-2f89722ff704" providerId="ADAL" clId="{B29E8689-D9D8-42A2-8CDD-4CE11AF07C79}" dt="2023-09-05T08:16:45.365" v="461" actId="1076"/>
        <pc:sldMkLst>
          <pc:docMk/>
          <pc:sldMk cId="1750858695" sldId="256"/>
        </pc:sldMkLst>
        <pc:spChg chg="mod">
          <ac:chgData name="Steven Linkels" userId="82b2834b-7373-49b3-b259-2f89722ff704" providerId="ADAL" clId="{B29E8689-D9D8-42A2-8CDD-4CE11AF07C79}" dt="2023-09-05T08:14:55.694" v="342" actId="14100"/>
          <ac:spMkLst>
            <pc:docMk/>
            <pc:sldMk cId="1750858695" sldId="256"/>
            <ac:spMk id="2" creationId="{A7CFF760-0B2D-4789-1D13-3725F4C182AD}"/>
          </ac:spMkLst>
        </pc:spChg>
        <pc:spChg chg="mod">
          <ac:chgData name="Steven Linkels" userId="82b2834b-7373-49b3-b259-2f89722ff704" providerId="ADAL" clId="{B29E8689-D9D8-42A2-8CDD-4CE11AF07C79}" dt="2023-09-05T08:14:20.411" v="332" actId="1076"/>
          <ac:spMkLst>
            <pc:docMk/>
            <pc:sldMk cId="1750858695" sldId="256"/>
            <ac:spMk id="3" creationId="{A5A9358C-CDB7-F743-F14F-697061F3A820}"/>
          </ac:spMkLst>
        </pc:spChg>
        <pc:spChg chg="add mod">
          <ac:chgData name="Steven Linkels" userId="82b2834b-7373-49b3-b259-2f89722ff704" providerId="ADAL" clId="{B29E8689-D9D8-42A2-8CDD-4CE11AF07C79}" dt="2023-09-05T08:16:45.365" v="461" actId="1076"/>
          <ac:spMkLst>
            <pc:docMk/>
            <pc:sldMk cId="1750858695" sldId="256"/>
            <ac:spMk id="4" creationId="{68A36067-F3D1-56D3-A944-D5B71F2D3847}"/>
          </ac:spMkLst>
        </pc:spChg>
        <pc:spChg chg="add mod">
          <ac:chgData name="Steven Linkels" userId="82b2834b-7373-49b3-b259-2f89722ff704" providerId="ADAL" clId="{B29E8689-D9D8-42A2-8CDD-4CE11AF07C79}" dt="2023-09-05T08:15:02.813" v="344" actId="1076"/>
          <ac:spMkLst>
            <pc:docMk/>
            <pc:sldMk cId="1750858695" sldId="256"/>
            <ac:spMk id="5" creationId="{AA833DAF-4CD3-860F-CC5E-5A41C6517654}"/>
          </ac:spMkLst>
        </pc:spChg>
        <pc:spChg chg="add mod">
          <ac:chgData name="Steven Linkels" userId="82b2834b-7373-49b3-b259-2f89722ff704" providerId="ADAL" clId="{B29E8689-D9D8-42A2-8CDD-4CE11AF07C79}" dt="2023-09-05T08:16:29.198" v="459" actId="1076"/>
          <ac:spMkLst>
            <pc:docMk/>
            <pc:sldMk cId="1750858695" sldId="256"/>
            <ac:spMk id="6" creationId="{E3FFBA93-EEDB-A024-B2FA-287F4C08079C}"/>
          </ac:spMkLst>
        </pc:spChg>
        <pc:picChg chg="add del mod">
          <ac:chgData name="Steven Linkels" userId="82b2834b-7373-49b3-b259-2f89722ff704" providerId="ADAL" clId="{B29E8689-D9D8-42A2-8CDD-4CE11AF07C79}" dt="2023-09-05T08:14:02.689" v="325"/>
          <ac:picMkLst>
            <pc:docMk/>
            <pc:sldMk cId="1750858695" sldId="256"/>
            <ac:picMk id="2050" creationId="{89BC9396-9381-EC36-0D92-15444B58D48F}"/>
          </ac:picMkLst>
        </pc:picChg>
        <pc:picChg chg="add del mod">
          <ac:chgData name="Steven Linkels" userId="82b2834b-7373-49b3-b259-2f89722ff704" providerId="ADAL" clId="{B29E8689-D9D8-42A2-8CDD-4CE11AF07C79}" dt="2023-09-05T08:14:01.745" v="324"/>
          <ac:picMkLst>
            <pc:docMk/>
            <pc:sldMk cId="1750858695" sldId="256"/>
            <ac:picMk id="2052" creationId="{A1A8B85C-DA94-8526-8C8B-0687D0FC2302}"/>
          </ac:picMkLst>
        </pc:picChg>
        <pc:picChg chg="add del mod">
          <ac:chgData name="Steven Linkels" userId="82b2834b-7373-49b3-b259-2f89722ff704" providerId="ADAL" clId="{B29E8689-D9D8-42A2-8CDD-4CE11AF07C79}" dt="2023-09-05T08:14:01.146" v="323"/>
          <ac:picMkLst>
            <pc:docMk/>
            <pc:sldMk cId="1750858695" sldId="256"/>
            <ac:picMk id="2054" creationId="{218395AA-F810-28F1-FCED-CAFD89B8FD60}"/>
          </ac:picMkLst>
        </pc:picChg>
        <pc:picChg chg="add del mod">
          <ac:chgData name="Steven Linkels" userId="82b2834b-7373-49b3-b259-2f89722ff704" providerId="ADAL" clId="{B29E8689-D9D8-42A2-8CDD-4CE11AF07C79}" dt="2023-09-05T08:14:00.426" v="322"/>
          <ac:picMkLst>
            <pc:docMk/>
            <pc:sldMk cId="1750858695" sldId="256"/>
            <ac:picMk id="2056" creationId="{9DFC27E3-5C7A-7EB4-D6A7-B8B15D19554F}"/>
          </ac:picMkLst>
        </pc:picChg>
        <pc:picChg chg="add mod">
          <ac:chgData name="Steven Linkels" userId="82b2834b-7373-49b3-b259-2f89722ff704" providerId="ADAL" clId="{B29E8689-D9D8-42A2-8CDD-4CE11AF07C79}" dt="2023-09-05T08:14:32.654" v="338" actId="14100"/>
          <ac:picMkLst>
            <pc:docMk/>
            <pc:sldMk cId="1750858695" sldId="256"/>
            <ac:picMk id="2058" creationId="{0B0F448E-4C70-F4F2-4EE0-792D6FEF92C5}"/>
          </ac:picMkLst>
        </pc:picChg>
        <pc:picChg chg="add del mod">
          <ac:chgData name="Steven Linkels" userId="82b2834b-7373-49b3-b259-2f89722ff704" providerId="ADAL" clId="{B29E8689-D9D8-42A2-8CDD-4CE11AF07C79}" dt="2023-09-05T08:14:21.728" v="333"/>
          <ac:picMkLst>
            <pc:docMk/>
            <pc:sldMk cId="1750858695" sldId="256"/>
            <ac:picMk id="2060" creationId="{F392B802-28BD-9844-2C09-D352186742A4}"/>
          </ac:picMkLst>
        </pc:picChg>
        <pc:picChg chg="add mod">
          <ac:chgData name="Steven Linkels" userId="82b2834b-7373-49b3-b259-2f89722ff704" providerId="ADAL" clId="{B29E8689-D9D8-42A2-8CDD-4CE11AF07C79}" dt="2023-09-05T08:14:28.166" v="336" actId="14100"/>
          <ac:picMkLst>
            <pc:docMk/>
            <pc:sldMk cId="1750858695" sldId="256"/>
            <ac:picMk id="2062" creationId="{AA408F82-3165-C98C-B8BB-E7F4BDA54A6C}"/>
          </ac:picMkLst>
        </pc:picChg>
        <pc:picChg chg="add mod">
          <ac:chgData name="Steven Linkels" userId="82b2834b-7373-49b3-b259-2f89722ff704" providerId="ADAL" clId="{B29E8689-D9D8-42A2-8CDD-4CE11AF07C79}" dt="2023-09-05T08:14:45.942" v="340" actId="1076"/>
          <ac:picMkLst>
            <pc:docMk/>
            <pc:sldMk cId="1750858695" sldId="256"/>
            <ac:picMk id="2064" creationId="{0924B778-B7CC-5CA9-45BE-1F4DCBB6A837}"/>
          </ac:picMkLst>
        </pc:picChg>
      </pc:sldChg>
      <pc:sldChg chg="addSp modSp mod setBg">
        <pc:chgData name="Steven Linkels" userId="82b2834b-7373-49b3-b259-2f89722ff704" providerId="ADAL" clId="{B29E8689-D9D8-42A2-8CDD-4CE11AF07C79}" dt="2023-09-05T08:34:30.458" v="1857" actId="27636"/>
        <pc:sldMkLst>
          <pc:docMk/>
          <pc:sldMk cId="1666642504" sldId="257"/>
        </pc:sldMkLst>
        <pc:spChg chg="mod">
          <ac:chgData name="Steven Linkels" userId="82b2834b-7373-49b3-b259-2f89722ff704" providerId="ADAL" clId="{B29E8689-D9D8-42A2-8CDD-4CE11AF07C79}" dt="2023-09-05T08:23:12.014" v="950" actId="1076"/>
          <ac:spMkLst>
            <pc:docMk/>
            <pc:sldMk cId="1666642504" sldId="257"/>
            <ac:spMk id="2" creationId="{A29CF384-6D18-D7B7-FBA8-171F35610927}"/>
          </ac:spMkLst>
        </pc:spChg>
        <pc:spChg chg="mod">
          <ac:chgData name="Steven Linkels" userId="82b2834b-7373-49b3-b259-2f89722ff704" providerId="ADAL" clId="{B29E8689-D9D8-42A2-8CDD-4CE11AF07C79}" dt="2023-09-05T08:34:30.458" v="1857" actId="27636"/>
          <ac:spMkLst>
            <pc:docMk/>
            <pc:sldMk cId="1666642504" sldId="257"/>
            <ac:spMk id="3" creationId="{88AB30C5-C331-421E-3F34-EFBB1F808177}"/>
          </ac:spMkLst>
        </pc:spChg>
        <pc:picChg chg="add mod">
          <ac:chgData name="Steven Linkels" userId="82b2834b-7373-49b3-b259-2f89722ff704" providerId="ADAL" clId="{B29E8689-D9D8-42A2-8CDD-4CE11AF07C79}" dt="2023-09-05T08:23:07.486" v="949" actId="26606"/>
          <ac:picMkLst>
            <pc:docMk/>
            <pc:sldMk cId="1666642504" sldId="257"/>
            <ac:picMk id="3074" creationId="{C3DCBC90-CC80-7C61-7FBC-F7C6403478A8}"/>
          </ac:picMkLst>
        </pc:picChg>
        <pc:cxnChg chg="add">
          <ac:chgData name="Steven Linkels" userId="82b2834b-7373-49b3-b259-2f89722ff704" providerId="ADAL" clId="{B29E8689-D9D8-42A2-8CDD-4CE11AF07C79}" dt="2023-09-05T08:23:07.486" v="949" actId="26606"/>
          <ac:cxnSpMkLst>
            <pc:docMk/>
            <pc:sldMk cId="1666642504" sldId="257"/>
            <ac:cxnSpMk id="3079" creationId="{FC23E3B9-5ABF-58B3-E2B0-E9A5DAA90037}"/>
          </ac:cxnSpMkLst>
        </pc:cxnChg>
      </pc:sldChg>
      <pc:sldChg chg="addSp delSp modSp mod modAnim">
        <pc:chgData name="Steven Linkels" userId="82b2834b-7373-49b3-b259-2f89722ff704" providerId="ADAL" clId="{B29E8689-D9D8-42A2-8CDD-4CE11AF07C79}" dt="2023-09-05T09:05:13.929" v="2535" actId="113"/>
        <pc:sldMkLst>
          <pc:docMk/>
          <pc:sldMk cId="2745082960" sldId="258"/>
        </pc:sldMkLst>
        <pc:spChg chg="mod">
          <ac:chgData name="Steven Linkels" userId="82b2834b-7373-49b3-b259-2f89722ff704" providerId="ADAL" clId="{B29E8689-D9D8-42A2-8CDD-4CE11AF07C79}" dt="2023-09-05T09:05:13.929" v="2535" actId="113"/>
          <ac:spMkLst>
            <pc:docMk/>
            <pc:sldMk cId="2745082960" sldId="258"/>
            <ac:spMk id="2" creationId="{1D56502E-1646-8CAD-CEDD-73F39CB935A4}"/>
          </ac:spMkLst>
        </pc:spChg>
        <pc:spChg chg="del">
          <ac:chgData name="Steven Linkels" userId="82b2834b-7373-49b3-b259-2f89722ff704" providerId="ADAL" clId="{B29E8689-D9D8-42A2-8CDD-4CE11AF07C79}" dt="2023-09-05T09:05:01.082" v="2518"/>
          <ac:spMkLst>
            <pc:docMk/>
            <pc:sldMk cId="2745082960" sldId="258"/>
            <ac:spMk id="3" creationId="{7AF00935-E88A-28DC-3397-3B195B4A6ADE}"/>
          </ac:spMkLst>
        </pc:spChg>
        <pc:picChg chg="add mod">
          <ac:chgData name="Steven Linkels" userId="82b2834b-7373-49b3-b259-2f89722ff704" providerId="ADAL" clId="{B29E8689-D9D8-42A2-8CDD-4CE11AF07C79}" dt="2023-09-05T09:05:01.082" v="2518"/>
          <ac:picMkLst>
            <pc:docMk/>
            <pc:sldMk cId="2745082960" sldId="258"/>
            <ac:picMk id="4" creationId="{EF93E7F9-8180-62FD-5596-5AF0BF190837}"/>
          </ac:picMkLst>
        </pc:picChg>
      </pc:sldChg>
      <pc:sldChg chg="addSp modSp mod setBg">
        <pc:chgData name="Steven Linkels" userId="82b2834b-7373-49b3-b259-2f89722ff704" providerId="ADAL" clId="{B29E8689-D9D8-42A2-8CDD-4CE11AF07C79}" dt="2023-09-05T09:00:56.279" v="2517" actId="26606"/>
        <pc:sldMkLst>
          <pc:docMk/>
          <pc:sldMk cId="1230443101" sldId="259"/>
        </pc:sldMkLst>
        <pc:spChg chg="mod">
          <ac:chgData name="Steven Linkels" userId="82b2834b-7373-49b3-b259-2f89722ff704" providerId="ADAL" clId="{B29E8689-D9D8-42A2-8CDD-4CE11AF07C79}" dt="2023-09-05T09:00:56.279" v="2517" actId="26606"/>
          <ac:spMkLst>
            <pc:docMk/>
            <pc:sldMk cId="1230443101" sldId="259"/>
            <ac:spMk id="2" creationId="{DF74B902-7E94-CB4B-41EA-5F4C7209B0C5}"/>
          </ac:spMkLst>
        </pc:spChg>
        <pc:spChg chg="mod">
          <ac:chgData name="Steven Linkels" userId="82b2834b-7373-49b3-b259-2f89722ff704" providerId="ADAL" clId="{B29E8689-D9D8-42A2-8CDD-4CE11AF07C79}" dt="2023-09-05T09:00:56.279" v="2517" actId="26606"/>
          <ac:spMkLst>
            <pc:docMk/>
            <pc:sldMk cId="1230443101" sldId="259"/>
            <ac:spMk id="3" creationId="{0BFE1D00-118D-9E30-0451-812F13EACAF1}"/>
          </ac:spMkLst>
        </pc:spChg>
        <pc:spChg chg="add">
          <ac:chgData name="Steven Linkels" userId="82b2834b-7373-49b3-b259-2f89722ff704" providerId="ADAL" clId="{B29E8689-D9D8-42A2-8CDD-4CE11AF07C79}" dt="2023-09-05T09:00:56.279" v="2517" actId="26606"/>
          <ac:spMkLst>
            <pc:docMk/>
            <pc:sldMk cId="1230443101" sldId="259"/>
            <ac:spMk id="4103" creationId="{45D37F4E-DDB4-456B-97E0-9937730A039F}"/>
          </ac:spMkLst>
        </pc:spChg>
        <pc:spChg chg="add">
          <ac:chgData name="Steven Linkels" userId="82b2834b-7373-49b3-b259-2f89722ff704" providerId="ADAL" clId="{B29E8689-D9D8-42A2-8CDD-4CE11AF07C79}" dt="2023-09-05T09:00:56.279" v="2517" actId="26606"/>
          <ac:spMkLst>
            <pc:docMk/>
            <pc:sldMk cId="1230443101" sldId="259"/>
            <ac:spMk id="4105" creationId="{B2DD41CD-8F47-4F56-AD12-4E2FF7696987}"/>
          </ac:spMkLst>
        </pc:spChg>
        <pc:picChg chg="add mod">
          <ac:chgData name="Steven Linkels" userId="82b2834b-7373-49b3-b259-2f89722ff704" providerId="ADAL" clId="{B29E8689-D9D8-42A2-8CDD-4CE11AF07C79}" dt="2023-09-05T09:00:56.279" v="2517" actId="26606"/>
          <ac:picMkLst>
            <pc:docMk/>
            <pc:sldMk cId="1230443101" sldId="259"/>
            <ac:picMk id="4098" creationId="{639B3A45-1374-E138-5EBD-CE658CCEE5CA}"/>
          </ac:picMkLst>
        </pc:picChg>
      </pc:sldChg>
      <pc:sldChg chg="del">
        <pc:chgData name="Steven Linkels" userId="82b2834b-7373-49b3-b259-2f89722ff704" providerId="ADAL" clId="{B29E8689-D9D8-42A2-8CDD-4CE11AF07C79}" dt="2023-09-05T09:05:25.975" v="2536" actId="47"/>
        <pc:sldMkLst>
          <pc:docMk/>
          <pc:sldMk cId="2323659631" sldId="260"/>
        </pc:sldMkLst>
      </pc:sldChg>
      <pc:sldChg chg="addSp modSp mod">
        <pc:chgData name="Steven Linkels" userId="82b2834b-7373-49b3-b259-2f89722ff704" providerId="ADAL" clId="{B29E8689-D9D8-42A2-8CDD-4CE11AF07C79}" dt="2023-09-05T11:30:16.140" v="2598" actId="1076"/>
        <pc:sldMkLst>
          <pc:docMk/>
          <pc:sldMk cId="1243502348" sldId="261"/>
        </pc:sldMkLst>
        <pc:spChg chg="add mod">
          <ac:chgData name="Steven Linkels" userId="82b2834b-7373-49b3-b259-2f89722ff704" providerId="ADAL" clId="{B29E8689-D9D8-42A2-8CDD-4CE11AF07C79}" dt="2023-09-05T11:29:28.154" v="2538" actId="207"/>
          <ac:spMkLst>
            <pc:docMk/>
            <pc:sldMk cId="1243502348" sldId="261"/>
            <ac:spMk id="2" creationId="{FC3AEDCF-F370-CACF-1099-EAA1A748530A}"/>
          </ac:spMkLst>
        </pc:spChg>
        <pc:spChg chg="add mod">
          <ac:chgData name="Steven Linkels" userId="82b2834b-7373-49b3-b259-2f89722ff704" providerId="ADAL" clId="{B29E8689-D9D8-42A2-8CDD-4CE11AF07C79}" dt="2023-09-05T11:30:16.140" v="2598" actId="1076"/>
          <ac:spMkLst>
            <pc:docMk/>
            <pc:sldMk cId="1243502348" sldId="261"/>
            <ac:spMk id="3" creationId="{A36DAC4C-0350-0D46-6F9C-EE6498EC23F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B2C654-5010-7E7F-CA20-9A69940C6AF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8DEAF9A-FADC-9F60-96C4-01EC01A235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BB6A334-6A4E-D392-9564-83CA7E81959C}"/>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10C87642-886E-032E-2BE8-60FBD60A914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8157DF-DE7C-6744-6C2B-1777572FC8A3}"/>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134465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C2AE32-8DE8-5F87-ADCE-BF6342F0E31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4A2AF6D-7A9B-E48D-0E2D-ADADB2A6DA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A829816-0FD4-0356-7091-62A9C0E8D437}"/>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7BF39341-2C66-A0DD-CA32-08DCBA7666E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49F5D5B-C5F3-48D2-5C97-8EA5ADD5F2E3}"/>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266347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9B673E4-986B-B671-B7DB-479EB19E16A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5057A8E-0642-4E76-2921-287DF38F689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AA8F0C-035A-642F-3668-D6E214C3D13C}"/>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D7B8D44B-0485-0FD0-6BB8-B00A34733D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B1B2E3-6C29-75C3-69A8-D3E64CF1D6B0}"/>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191798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75A104-E7CF-A817-D183-E7D0FAED09F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E77C91B-AB5F-9692-670C-FA391F8501E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E89CE5-D323-88EE-E8CC-6A5CF2EF119D}"/>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FF923042-8F4D-4E50-074C-F9A34490CBB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A20DDFC-9E94-2F64-7472-4593203BD428}"/>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30397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9A369A-1443-2321-3A8E-CAB337A2EA2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09B7BB9-3D82-8E5F-831F-0378E314C8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A600AE4-6805-959E-8D40-0F5D486239AB}"/>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43910035-19E7-DC14-B590-C5D94DE7808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816380-7761-ED73-5D80-1FBE52B5E7D0}"/>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240124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E09399-5305-A11B-4944-F8EB46D8360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A3D214F-48A1-F8CD-13C1-4D38CB9A203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CB613CD-FCC1-A893-352B-A9DF413159F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2188208-E519-E0BC-00B9-43EAE2EE287C}"/>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6" name="Tijdelijke aanduiding voor voettekst 5">
            <a:extLst>
              <a:ext uri="{FF2B5EF4-FFF2-40B4-BE49-F238E27FC236}">
                <a16:creationId xmlns:a16="http://schemas.microsoft.com/office/drawing/2014/main" id="{3001CBFB-B789-6890-E2AD-E3233C7DF09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311786-6BE3-9D5D-2061-D76990B74AC9}"/>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2850648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33F72D-F49B-EA28-4BAC-8BA05DB8257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9161F59-61A1-FFEA-48B1-06D1992A98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17A0DE3-64B5-E19B-B886-627D58FE02F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C30B79B-80FC-1252-68A5-D51EA3301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430D709-0D40-634A-A8B0-AC80EB4B23C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065FF5B-5D58-CBE5-6C51-BCA54569F982}"/>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8" name="Tijdelijke aanduiding voor voettekst 7">
            <a:extLst>
              <a:ext uri="{FF2B5EF4-FFF2-40B4-BE49-F238E27FC236}">
                <a16:creationId xmlns:a16="http://schemas.microsoft.com/office/drawing/2014/main" id="{AFEA5032-5E43-741E-48A8-B7AC27C2A55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CB499A3-BBAA-CDC0-2CC5-AEAD6DD53A17}"/>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1222807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D5D0DA-D794-74A4-8D91-EE5A0CD2CE9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9B6FEE3-B7E8-04CC-1303-CEFA319491AD}"/>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4" name="Tijdelijke aanduiding voor voettekst 3">
            <a:extLst>
              <a:ext uri="{FF2B5EF4-FFF2-40B4-BE49-F238E27FC236}">
                <a16:creationId xmlns:a16="http://schemas.microsoft.com/office/drawing/2014/main" id="{D85468AB-E552-7909-F0E4-831324392A0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14C6B37-E411-074D-0254-925313996019}"/>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25028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699C43F-E560-9B95-6FE5-CCF563FE11C1}"/>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3" name="Tijdelijke aanduiding voor voettekst 2">
            <a:extLst>
              <a:ext uri="{FF2B5EF4-FFF2-40B4-BE49-F238E27FC236}">
                <a16:creationId xmlns:a16="http://schemas.microsoft.com/office/drawing/2014/main" id="{7A1A337D-87EB-9B5D-1A8B-AD47D2EB68C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5B5AF54-BF38-F823-9FA7-329BEAB5247D}"/>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273993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296FF-E854-D279-4300-FB4B01E7E5E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CA77B44-437B-A3BC-24F8-1580C020FD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7D2A0B3-0412-B8AC-7971-64E1BDEC4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28C7CD-84FD-68B2-C8A9-D7D31022CD0F}"/>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6" name="Tijdelijke aanduiding voor voettekst 5">
            <a:extLst>
              <a:ext uri="{FF2B5EF4-FFF2-40B4-BE49-F238E27FC236}">
                <a16:creationId xmlns:a16="http://schemas.microsoft.com/office/drawing/2014/main" id="{35C59BCE-F09A-BC15-7196-FA5ABAD9C36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C049B2-A675-ADB0-E50D-D6E159543000}"/>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377217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CD1C5B-4B26-AB5D-553C-9DE97E2712B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81E9720-10DF-99FF-99DC-C12A6C3EAA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8F6F1E5-A469-5C15-1F1F-6D597BD1F6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EDAF833-7644-7CFD-84C2-15763970BD83}"/>
              </a:ext>
            </a:extLst>
          </p:cNvPr>
          <p:cNvSpPr>
            <a:spLocks noGrp="1"/>
          </p:cNvSpPr>
          <p:nvPr>
            <p:ph type="dt" sz="half" idx="10"/>
          </p:nvPr>
        </p:nvSpPr>
        <p:spPr/>
        <p:txBody>
          <a:bodyPr/>
          <a:lstStyle/>
          <a:p>
            <a:fld id="{7F9352E6-AA05-41EB-A078-FA7076D66109}" type="datetimeFigureOut">
              <a:rPr lang="nl-NL" smtClean="0"/>
              <a:t>5-9-2023</a:t>
            </a:fld>
            <a:endParaRPr lang="nl-NL"/>
          </a:p>
        </p:txBody>
      </p:sp>
      <p:sp>
        <p:nvSpPr>
          <p:cNvPr id="6" name="Tijdelijke aanduiding voor voettekst 5">
            <a:extLst>
              <a:ext uri="{FF2B5EF4-FFF2-40B4-BE49-F238E27FC236}">
                <a16:creationId xmlns:a16="http://schemas.microsoft.com/office/drawing/2014/main" id="{06E64E42-363C-BC7D-3BB7-E87E008A07B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E29329F-58EF-7A3F-AF70-1AA5B0E40855}"/>
              </a:ext>
            </a:extLst>
          </p:cNvPr>
          <p:cNvSpPr>
            <a:spLocks noGrp="1"/>
          </p:cNvSpPr>
          <p:nvPr>
            <p:ph type="sldNum" sz="quarter" idx="12"/>
          </p:nvPr>
        </p:nvSpPr>
        <p:spPr/>
        <p:txBody>
          <a:bodyPr/>
          <a:lstStyle/>
          <a:p>
            <a:fld id="{3F2DF8DE-BEF5-4E33-932E-028EE4E9C252}" type="slidenum">
              <a:rPr lang="nl-NL" smtClean="0"/>
              <a:t>‹nr.›</a:t>
            </a:fld>
            <a:endParaRPr lang="nl-NL"/>
          </a:p>
        </p:txBody>
      </p:sp>
    </p:spTree>
    <p:extLst>
      <p:ext uri="{BB962C8B-B14F-4D97-AF65-F5344CB8AC3E}">
        <p14:creationId xmlns:p14="http://schemas.microsoft.com/office/powerpoint/2010/main" val="315851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BD12A88-6AB3-BDAE-C6FA-00EF906815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809FD6D-EAA2-BC2F-3504-7F0D81275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18EA1A-9621-182C-00D9-629DC6727F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352E6-AA05-41EB-A078-FA7076D66109}" type="datetimeFigureOut">
              <a:rPr lang="nl-NL" smtClean="0"/>
              <a:t>5-9-2023</a:t>
            </a:fld>
            <a:endParaRPr lang="nl-NL"/>
          </a:p>
        </p:txBody>
      </p:sp>
      <p:sp>
        <p:nvSpPr>
          <p:cNvPr id="5" name="Tijdelijke aanduiding voor voettekst 4">
            <a:extLst>
              <a:ext uri="{FF2B5EF4-FFF2-40B4-BE49-F238E27FC236}">
                <a16:creationId xmlns:a16="http://schemas.microsoft.com/office/drawing/2014/main" id="{32E44256-086A-0755-BC35-B611F06A1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A2BF601-CD00-B6FD-1C81-4CF526109E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DF8DE-BEF5-4E33-932E-028EE4E9C252}" type="slidenum">
              <a:rPr lang="nl-NL" smtClean="0"/>
              <a:t>‹nr.›</a:t>
            </a:fld>
            <a:endParaRPr lang="nl-NL"/>
          </a:p>
        </p:txBody>
      </p:sp>
    </p:spTree>
    <p:extLst>
      <p:ext uri="{BB962C8B-B14F-4D97-AF65-F5344CB8AC3E}">
        <p14:creationId xmlns:p14="http://schemas.microsoft.com/office/powerpoint/2010/main" val="263702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1fbKG_-sRiM?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CFF760-0B2D-4789-1D13-3725F4C182AD}"/>
              </a:ext>
            </a:extLst>
          </p:cNvPr>
          <p:cNvSpPr>
            <a:spLocks noGrp="1"/>
          </p:cNvSpPr>
          <p:nvPr>
            <p:ph type="ctrTitle"/>
          </p:nvPr>
        </p:nvSpPr>
        <p:spPr>
          <a:xfrm>
            <a:off x="0" y="722645"/>
            <a:ext cx="7905750" cy="890337"/>
          </a:xfrm>
        </p:spPr>
        <p:txBody>
          <a:bodyPr>
            <a:normAutofit fontScale="90000"/>
          </a:bodyPr>
          <a:lstStyle/>
          <a:p>
            <a:r>
              <a:rPr lang="nl-NL" b="1" dirty="0"/>
              <a:t>Stuk geschiedenis van de stad Tilburg</a:t>
            </a:r>
          </a:p>
        </p:txBody>
      </p:sp>
      <p:sp>
        <p:nvSpPr>
          <p:cNvPr id="3" name="Ondertitel 2">
            <a:extLst>
              <a:ext uri="{FF2B5EF4-FFF2-40B4-BE49-F238E27FC236}">
                <a16:creationId xmlns:a16="http://schemas.microsoft.com/office/drawing/2014/main" id="{A5A9358C-CDB7-F743-F14F-697061F3A820}"/>
              </a:ext>
            </a:extLst>
          </p:cNvPr>
          <p:cNvSpPr>
            <a:spLocks noGrp="1"/>
          </p:cNvSpPr>
          <p:nvPr>
            <p:ph type="subTitle" idx="1"/>
          </p:nvPr>
        </p:nvSpPr>
        <p:spPr>
          <a:xfrm>
            <a:off x="6785879" y="4710738"/>
            <a:ext cx="5213615" cy="932824"/>
          </a:xfrm>
        </p:spPr>
        <p:txBody>
          <a:bodyPr/>
          <a:lstStyle/>
          <a:p>
            <a:endParaRPr lang="nl-NL" dirty="0"/>
          </a:p>
        </p:txBody>
      </p:sp>
      <p:sp>
        <p:nvSpPr>
          <p:cNvPr id="4" name="Tekstvak 3">
            <a:extLst>
              <a:ext uri="{FF2B5EF4-FFF2-40B4-BE49-F238E27FC236}">
                <a16:creationId xmlns:a16="http://schemas.microsoft.com/office/drawing/2014/main" id="{68A36067-F3D1-56D3-A944-D5B71F2D3847}"/>
              </a:ext>
            </a:extLst>
          </p:cNvPr>
          <p:cNvSpPr txBox="1"/>
          <p:nvPr/>
        </p:nvSpPr>
        <p:spPr>
          <a:xfrm>
            <a:off x="331370" y="1697642"/>
            <a:ext cx="3621505" cy="646331"/>
          </a:xfrm>
          <a:prstGeom prst="rect">
            <a:avLst/>
          </a:prstGeom>
          <a:noFill/>
        </p:spPr>
        <p:txBody>
          <a:bodyPr wrap="square" rtlCol="0">
            <a:spAutoFit/>
          </a:bodyPr>
          <a:lstStyle/>
          <a:p>
            <a:r>
              <a:rPr lang="nl-NL" dirty="0"/>
              <a:t>“</a:t>
            </a:r>
            <a:r>
              <a:rPr lang="nl-NL" i="1" dirty="0"/>
              <a:t>Een van de schoonste en grootste dorpen van Nederland</a:t>
            </a:r>
            <a:r>
              <a:rPr lang="nl-NL" dirty="0"/>
              <a:t>”</a:t>
            </a:r>
          </a:p>
        </p:txBody>
      </p:sp>
      <p:sp>
        <p:nvSpPr>
          <p:cNvPr id="5" name="Tekstvak 4">
            <a:extLst>
              <a:ext uri="{FF2B5EF4-FFF2-40B4-BE49-F238E27FC236}">
                <a16:creationId xmlns:a16="http://schemas.microsoft.com/office/drawing/2014/main" id="{AA833DAF-4CD3-860F-CC5E-5A41C6517654}"/>
              </a:ext>
            </a:extLst>
          </p:cNvPr>
          <p:cNvSpPr txBox="1"/>
          <p:nvPr/>
        </p:nvSpPr>
        <p:spPr>
          <a:xfrm>
            <a:off x="4169862" y="1752417"/>
            <a:ext cx="3152273" cy="369332"/>
          </a:xfrm>
          <a:prstGeom prst="rect">
            <a:avLst/>
          </a:prstGeom>
          <a:noFill/>
        </p:spPr>
        <p:txBody>
          <a:bodyPr wrap="square" rtlCol="0">
            <a:spAutoFit/>
          </a:bodyPr>
          <a:lstStyle/>
          <a:p>
            <a:r>
              <a:rPr lang="nl-NL" i="1" dirty="0"/>
              <a:t>“Het kleine Rome in Nederland”</a:t>
            </a:r>
          </a:p>
        </p:txBody>
      </p:sp>
      <p:pic>
        <p:nvPicPr>
          <p:cNvPr id="2058" name="Picture 10" descr="Tilburg uit de oude doos: Oude Markt • Tilburgers.nl •">
            <a:extLst>
              <a:ext uri="{FF2B5EF4-FFF2-40B4-BE49-F238E27FC236}">
                <a16:creationId xmlns:a16="http://schemas.microsoft.com/office/drawing/2014/main" id="{0B0F448E-4C70-F4F2-4EE0-792D6FEF92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1" y="3244753"/>
            <a:ext cx="6189244" cy="3613248"/>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En zo zag Tilburg er dus vroeger uit - Tilburg.com">
            <a:extLst>
              <a:ext uri="{FF2B5EF4-FFF2-40B4-BE49-F238E27FC236}">
                <a16:creationId xmlns:a16="http://schemas.microsoft.com/office/drawing/2014/main" id="{AA408F82-3165-C98C-B8BB-E7F4BDA54A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49827"/>
            <a:ext cx="6000750" cy="3613248"/>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Historie Tilburg (Nederlands) Historie">
            <a:extLst>
              <a:ext uri="{FF2B5EF4-FFF2-40B4-BE49-F238E27FC236}">
                <a16:creationId xmlns:a16="http://schemas.microsoft.com/office/drawing/2014/main" id="{0924B778-B7CC-5CA9-45BE-1F4DCBB6A8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5750" y="-8346"/>
            <a:ext cx="4286250" cy="3248025"/>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E3FFBA93-EEDB-A024-B2FA-287F4C08079C}"/>
              </a:ext>
            </a:extLst>
          </p:cNvPr>
          <p:cNvSpPr txBox="1"/>
          <p:nvPr/>
        </p:nvSpPr>
        <p:spPr>
          <a:xfrm>
            <a:off x="97254" y="2926661"/>
            <a:ext cx="5998746" cy="369332"/>
          </a:xfrm>
          <a:prstGeom prst="rect">
            <a:avLst/>
          </a:prstGeom>
          <a:noFill/>
        </p:spPr>
        <p:txBody>
          <a:bodyPr wrap="square" rtlCol="0">
            <a:spAutoFit/>
          </a:bodyPr>
          <a:lstStyle/>
          <a:p>
            <a:pPr algn="ctr"/>
            <a:r>
              <a:rPr lang="nl-NL" dirty="0"/>
              <a:t>De straat vroeger waar nu broodjeszaak KRAS2 zit</a:t>
            </a:r>
          </a:p>
        </p:txBody>
      </p:sp>
    </p:spTree>
    <p:extLst>
      <p:ext uri="{BB962C8B-B14F-4D97-AF65-F5344CB8AC3E}">
        <p14:creationId xmlns:p14="http://schemas.microsoft.com/office/powerpoint/2010/main" val="17508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9CF384-6D18-D7B7-FBA8-171F35610927}"/>
              </a:ext>
            </a:extLst>
          </p:cNvPr>
          <p:cNvSpPr>
            <a:spLocks noGrp="1"/>
          </p:cNvSpPr>
          <p:nvPr>
            <p:ph type="title"/>
          </p:nvPr>
        </p:nvSpPr>
        <p:spPr>
          <a:xfrm>
            <a:off x="761840" y="137421"/>
            <a:ext cx="4651204" cy="1401183"/>
          </a:xfrm>
        </p:spPr>
        <p:txBody>
          <a:bodyPr anchor="t">
            <a:normAutofit/>
          </a:bodyPr>
          <a:lstStyle/>
          <a:p>
            <a:r>
              <a:rPr lang="nl-NL" sz="3200" b="1" dirty="0"/>
              <a:t>Ontstaan van Tilburg</a:t>
            </a:r>
          </a:p>
        </p:txBody>
      </p:sp>
      <p:cxnSp>
        <p:nvCxnSpPr>
          <p:cNvPr id="3079" name="Straight Connector 3078">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8AB30C5-C331-421E-3F34-EFBB1F808177}"/>
              </a:ext>
            </a:extLst>
          </p:cNvPr>
          <p:cNvSpPr>
            <a:spLocks noGrp="1"/>
          </p:cNvSpPr>
          <p:nvPr>
            <p:ph idx="1"/>
          </p:nvPr>
        </p:nvSpPr>
        <p:spPr>
          <a:xfrm>
            <a:off x="761839" y="1031295"/>
            <a:ext cx="4651205" cy="4992985"/>
          </a:xfrm>
        </p:spPr>
        <p:txBody>
          <a:bodyPr>
            <a:normAutofit lnSpcReduction="10000"/>
          </a:bodyPr>
          <a:lstStyle/>
          <a:p>
            <a:r>
              <a:rPr lang="nl-NL" sz="1600" dirty="0"/>
              <a:t>Rondom 1500 is Tilburg het Centrum van de </a:t>
            </a:r>
            <a:r>
              <a:rPr lang="nl-NL" sz="1600" b="1" dirty="0"/>
              <a:t>Textielnijverheid</a:t>
            </a:r>
            <a:r>
              <a:rPr lang="nl-NL" sz="1600" dirty="0"/>
              <a:t> van Nederland. Tilburg bestaat rond 1500 uit een aantal dorpskernen. </a:t>
            </a:r>
          </a:p>
          <a:p>
            <a:r>
              <a:rPr lang="nl-NL" sz="1600" dirty="0"/>
              <a:t>Tilburg blijft lang een </a:t>
            </a:r>
            <a:r>
              <a:rPr lang="nl-NL" sz="1600" b="1" dirty="0"/>
              <a:t>Textielstad</a:t>
            </a:r>
            <a:r>
              <a:rPr lang="nl-NL" sz="1600" dirty="0"/>
              <a:t> tot en met de opkomst van stoommachines in 1827. </a:t>
            </a:r>
          </a:p>
          <a:p>
            <a:r>
              <a:rPr lang="nl-NL" sz="1600" dirty="0"/>
              <a:t>Het gebied Tilburg wordt al duizenden jaren bewoond, maar </a:t>
            </a:r>
            <a:r>
              <a:rPr lang="nl-NL" sz="1600" b="1" dirty="0"/>
              <a:t>stadsrechten</a:t>
            </a:r>
            <a:r>
              <a:rPr lang="nl-NL" sz="1600" dirty="0"/>
              <a:t> kreeg Tilburg pas in 1809, van Koning Lodewijk Napoleon. De stad heeft dan 9465 inwoners.</a:t>
            </a:r>
          </a:p>
          <a:p>
            <a:r>
              <a:rPr lang="nl-NL" sz="1600" dirty="0"/>
              <a:t>Rond 1840 is de troonbestijging van koning Willem II, laat een paleis bouwen in Tilburg, maar verkoopt de grond van het paleis omdat hij gechanteerd wordt. </a:t>
            </a:r>
          </a:p>
          <a:p>
            <a:r>
              <a:rPr lang="nl-NL" sz="1600" dirty="0"/>
              <a:t>Tijdens WOII wordt Tilburg gebombardeerd door de Duitsers. Op verschillende plekken veel verwoestingen. Tijdens WOII een ‘relatief’ weinig aantal Tilburgse joden vermoord. </a:t>
            </a:r>
          </a:p>
          <a:p>
            <a:r>
              <a:rPr lang="nl-NL" sz="1600" dirty="0"/>
              <a:t>Tilburg probeert zich te onderscheiden als experimentele stad, waarbij veel mogelijk is en waarbij de stad op verschillende plekken wordt opgeknapt en verbeterd wordt.</a:t>
            </a:r>
          </a:p>
          <a:p>
            <a:endParaRPr lang="nl-NL" sz="1600" dirty="0"/>
          </a:p>
          <a:p>
            <a:endParaRPr lang="nl-NL" sz="1600" dirty="0"/>
          </a:p>
          <a:p>
            <a:endParaRPr lang="nl-NL" sz="1600" dirty="0"/>
          </a:p>
          <a:p>
            <a:endParaRPr lang="nl-NL" sz="1600" dirty="0"/>
          </a:p>
        </p:txBody>
      </p:sp>
      <p:pic>
        <p:nvPicPr>
          <p:cNvPr id="3074" name="Picture 2" descr="Paleis-raadhuis - Wiki Midden-Brabant">
            <a:extLst>
              <a:ext uri="{FF2B5EF4-FFF2-40B4-BE49-F238E27FC236}">
                <a16:creationId xmlns:a16="http://schemas.microsoft.com/office/drawing/2014/main" id="{C3DCBC90-CC80-7C61-7FBC-F7C6403478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91" r="3686" b="-1"/>
          <a:stretch/>
        </p:blipFill>
        <p:spPr bwMode="auto">
          <a:xfrm>
            <a:off x="6096000" y="838013"/>
            <a:ext cx="5234538" cy="5186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642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6502E-1646-8CAD-CEDD-73F39CB935A4}"/>
              </a:ext>
            </a:extLst>
          </p:cNvPr>
          <p:cNvSpPr>
            <a:spLocks noGrp="1"/>
          </p:cNvSpPr>
          <p:nvPr>
            <p:ph type="title"/>
          </p:nvPr>
        </p:nvSpPr>
        <p:spPr/>
        <p:txBody>
          <a:bodyPr/>
          <a:lstStyle/>
          <a:p>
            <a:pPr algn="ctr"/>
            <a:r>
              <a:rPr lang="nl-NL" b="1" dirty="0"/>
              <a:t>Tilburg in 1955</a:t>
            </a:r>
          </a:p>
        </p:txBody>
      </p:sp>
      <p:pic>
        <p:nvPicPr>
          <p:cNvPr id="4" name="Onlinemedia 3" title="Een kijkje op Tilburg (1955)">
            <a:hlinkClick r:id="" action="ppaction://media"/>
            <a:extLst>
              <a:ext uri="{FF2B5EF4-FFF2-40B4-BE49-F238E27FC236}">
                <a16:creationId xmlns:a16="http://schemas.microsoft.com/office/drawing/2014/main" id="{EF93E7F9-8180-62FD-5596-5AF0BF190837}"/>
              </a:ext>
            </a:extLst>
          </p:cNvPr>
          <p:cNvPicPr>
            <a:picLocks noGrp="1" noRot="1" noChangeAspect="1"/>
          </p:cNvPicPr>
          <p:nvPr>
            <p:ph idx="1"/>
            <a:videoFile r:link="rId1"/>
          </p:nvPr>
        </p:nvPicPr>
        <p:blipFill>
          <a:blip r:embed="rId3"/>
          <a:stretch>
            <a:fillRect/>
          </a:stretch>
        </p:blipFill>
        <p:spPr>
          <a:xfrm>
            <a:off x="3195638" y="1825625"/>
            <a:ext cx="5802312" cy="4351338"/>
          </a:xfrm>
          <a:prstGeom prst="rect">
            <a:avLst/>
          </a:prstGeom>
        </p:spPr>
      </p:pic>
    </p:spTree>
    <p:extLst>
      <p:ext uri="{BB962C8B-B14F-4D97-AF65-F5344CB8AC3E}">
        <p14:creationId xmlns:p14="http://schemas.microsoft.com/office/powerpoint/2010/main" val="274508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F74B902-7E94-CB4B-41EA-5F4C7209B0C5}"/>
              </a:ext>
            </a:extLst>
          </p:cNvPr>
          <p:cNvSpPr>
            <a:spLocks noGrp="1"/>
          </p:cNvSpPr>
          <p:nvPr>
            <p:ph type="title"/>
          </p:nvPr>
        </p:nvSpPr>
        <p:spPr>
          <a:xfrm>
            <a:off x="572493" y="238539"/>
            <a:ext cx="11018520" cy="1434415"/>
          </a:xfrm>
        </p:spPr>
        <p:txBody>
          <a:bodyPr anchor="b">
            <a:normAutofit/>
          </a:bodyPr>
          <a:lstStyle/>
          <a:p>
            <a:r>
              <a:rPr lang="nl-NL" sz="4600" b="1"/>
              <a:t>Waarom is de geschiedenis van Tilburg van belang?</a:t>
            </a:r>
          </a:p>
        </p:txBody>
      </p:sp>
      <p:sp>
        <p:nvSpPr>
          <p:cNvPr id="410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0BFE1D00-118D-9E30-0451-812F13EACAF1}"/>
              </a:ext>
            </a:extLst>
          </p:cNvPr>
          <p:cNvSpPr>
            <a:spLocks noGrp="1"/>
          </p:cNvSpPr>
          <p:nvPr>
            <p:ph idx="1"/>
          </p:nvPr>
        </p:nvSpPr>
        <p:spPr>
          <a:xfrm>
            <a:off x="572493" y="2071316"/>
            <a:ext cx="6713552" cy="4119172"/>
          </a:xfrm>
        </p:spPr>
        <p:txBody>
          <a:bodyPr anchor="t">
            <a:normAutofit/>
          </a:bodyPr>
          <a:lstStyle/>
          <a:p>
            <a:pPr marL="0" indent="0">
              <a:buNone/>
            </a:pPr>
            <a:r>
              <a:rPr lang="nl-NL" sz="2000" dirty="0"/>
              <a:t>Van belang omdat jullie als groepen op verschillende plekken in Tilburg een opdracht gaan uitvoeren. De verschillende plekken hebben in Tilburg een andere achtergrond. Bij het opstellen van een advies is het ook van belang dat rekening wordt gehouden met:</a:t>
            </a:r>
          </a:p>
          <a:p>
            <a:pPr>
              <a:buFontTx/>
              <a:buChar char="-"/>
            </a:pPr>
            <a:r>
              <a:rPr lang="nl-NL" sz="2000" dirty="0"/>
              <a:t>De inwoners van het gebied</a:t>
            </a:r>
          </a:p>
          <a:p>
            <a:pPr>
              <a:buFontTx/>
              <a:buChar char="-"/>
            </a:pPr>
            <a:r>
              <a:rPr lang="nl-NL" sz="2000" dirty="0"/>
              <a:t>De omgeving van het gebied</a:t>
            </a:r>
          </a:p>
          <a:p>
            <a:pPr>
              <a:buFontTx/>
              <a:buChar char="-"/>
            </a:pPr>
            <a:r>
              <a:rPr lang="nl-NL" sz="2000" dirty="0"/>
              <a:t>De achtergronden </a:t>
            </a:r>
          </a:p>
          <a:p>
            <a:pPr>
              <a:buFontTx/>
              <a:buChar char="-"/>
            </a:pPr>
            <a:r>
              <a:rPr lang="nl-NL" sz="2000" dirty="0"/>
              <a:t>De wensen en eisen van de bewoners</a:t>
            </a:r>
          </a:p>
          <a:p>
            <a:pPr>
              <a:buFontTx/>
              <a:buChar char="-"/>
            </a:pPr>
            <a:r>
              <a:rPr lang="nl-NL" sz="2000" dirty="0"/>
              <a:t>De wensen en eisen van de gemeente</a:t>
            </a:r>
          </a:p>
          <a:p>
            <a:pPr>
              <a:buFontTx/>
              <a:buChar char="-"/>
            </a:pPr>
            <a:r>
              <a:rPr lang="nl-NL" sz="2000" dirty="0"/>
              <a:t>Tot slot de haalbaarheid van de adviezen</a:t>
            </a:r>
          </a:p>
          <a:p>
            <a:pPr>
              <a:buFontTx/>
              <a:buChar char="-"/>
            </a:pPr>
            <a:endParaRPr lang="nl-NL" sz="2000" dirty="0"/>
          </a:p>
        </p:txBody>
      </p:sp>
      <p:pic>
        <p:nvPicPr>
          <p:cNvPr id="4098" name="Picture 2" descr="Typisch Tilburgs | Bezienswaardigheden | Tilburg (Nederlands)">
            <a:extLst>
              <a:ext uri="{FF2B5EF4-FFF2-40B4-BE49-F238E27FC236}">
                <a16:creationId xmlns:a16="http://schemas.microsoft.com/office/drawing/2014/main" id="{639B3A45-1374-E138-5EBD-CE658CCEE5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503" r="14586" b="3"/>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044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a:extLst>
              <a:ext uri="{FF2B5EF4-FFF2-40B4-BE49-F238E27FC236}">
                <a16:creationId xmlns:a16="http://schemas.microsoft.com/office/drawing/2014/main" id="{9AD5D80A-FB14-39E7-65F6-4A2267CFFC5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9"/>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FC3AEDCF-F370-CACF-1099-EAA1A748530A}"/>
              </a:ext>
            </a:extLst>
          </p:cNvPr>
          <p:cNvSpPr txBox="1"/>
          <p:nvPr/>
        </p:nvSpPr>
        <p:spPr>
          <a:xfrm>
            <a:off x="6587289" y="2604837"/>
            <a:ext cx="1419727" cy="369332"/>
          </a:xfrm>
          <a:prstGeom prst="rect">
            <a:avLst/>
          </a:prstGeom>
          <a:solidFill>
            <a:schemeClr val="bg1"/>
          </a:solidFill>
        </p:spPr>
        <p:txBody>
          <a:bodyPr wrap="square" rtlCol="0">
            <a:spAutoFit/>
          </a:bodyPr>
          <a:lstStyle/>
          <a:p>
            <a:endParaRPr lang="nl-NL" dirty="0"/>
          </a:p>
        </p:txBody>
      </p:sp>
      <p:sp>
        <p:nvSpPr>
          <p:cNvPr id="3" name="Tekstvak 2">
            <a:extLst>
              <a:ext uri="{FF2B5EF4-FFF2-40B4-BE49-F238E27FC236}">
                <a16:creationId xmlns:a16="http://schemas.microsoft.com/office/drawing/2014/main" id="{A36DAC4C-0350-0D46-6F9C-EE6498EC23FD}"/>
              </a:ext>
            </a:extLst>
          </p:cNvPr>
          <p:cNvSpPr txBox="1"/>
          <p:nvPr/>
        </p:nvSpPr>
        <p:spPr>
          <a:xfrm>
            <a:off x="3465095" y="3043989"/>
            <a:ext cx="3248526" cy="523220"/>
          </a:xfrm>
          <a:prstGeom prst="rect">
            <a:avLst/>
          </a:prstGeom>
          <a:noFill/>
        </p:spPr>
        <p:txBody>
          <a:bodyPr wrap="square" rtlCol="0">
            <a:spAutoFit/>
          </a:bodyPr>
          <a:lstStyle/>
          <a:p>
            <a:r>
              <a:rPr lang="nl-NL" sz="1400" dirty="0">
                <a:sym typeface="Wingdings" panose="05000000000000000000" pitchFamily="2" charset="2"/>
              </a:rPr>
              <a:t> </a:t>
            </a:r>
            <a:r>
              <a:rPr lang="nl-NL" sz="1400" dirty="0"/>
              <a:t>Dit vormt de basis van het theoretisch kader</a:t>
            </a:r>
          </a:p>
        </p:txBody>
      </p:sp>
    </p:spTree>
    <p:extLst>
      <p:ext uri="{BB962C8B-B14F-4D97-AF65-F5344CB8AC3E}">
        <p14:creationId xmlns:p14="http://schemas.microsoft.com/office/powerpoint/2010/main" val="124350234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20cf8ba-b598-4d03-85bf-01d90a2844ae" xsi:nil="true"/>
    <lcf76f155ced4ddcb4097134ff3c332f xmlns="c67c63a5-6c7f-42bb-9d17-0feff581646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CBC02F-6E70-46DB-8A92-72E197A64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EF4EF2-8388-4F4C-B456-13215584A1E2}">
  <ds:schemaRefs>
    <ds:schemaRef ds:uri="http://schemas.microsoft.com/office/2006/metadata/properties"/>
    <ds:schemaRef ds:uri="http://schemas.microsoft.com/office/infopath/2007/PartnerControls"/>
    <ds:schemaRef ds:uri="c20cf8ba-b598-4d03-85bf-01d90a2844ae"/>
    <ds:schemaRef ds:uri="c67c63a5-6c7f-42bb-9d17-0feff5816463"/>
  </ds:schemaRefs>
</ds:datastoreItem>
</file>

<file path=customXml/itemProps3.xml><?xml version="1.0" encoding="utf-8"?>
<ds:datastoreItem xmlns:ds="http://schemas.openxmlformats.org/officeDocument/2006/customXml" ds:itemID="{A3ACAB1A-C460-4CE4-96DB-1BC39EC4EF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TotalTime>
  <Words>279</Words>
  <Application>Microsoft Office PowerPoint</Application>
  <PresentationFormat>Breedbeeld</PresentationFormat>
  <Paragraphs>23</Paragraphs>
  <Slides>5</Slides>
  <Notes>0</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Stuk geschiedenis van de stad Tilburg</vt:lpstr>
      <vt:lpstr>Ontstaan van Tilburg</vt:lpstr>
      <vt:lpstr>Tilburg in 1955</vt:lpstr>
      <vt:lpstr>Waarom is de geschiedenis van Tilburg van belang?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Geschiedenis van de stad Tilburg</dc:title>
  <dc:creator>Steven Linkels</dc:creator>
  <cp:lastModifiedBy>Steven Linkels</cp:lastModifiedBy>
  <cp:revision>1</cp:revision>
  <dcterms:created xsi:type="dcterms:W3CDTF">2023-09-05T08:01:27Z</dcterms:created>
  <dcterms:modified xsi:type="dcterms:W3CDTF">2023-09-05T11:30:16Z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MediaServiceImageTags">
    <vt:lpwstr/>
  </property>
</Properties>
</file>