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4/25/2019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3LrzFk5RYF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b="1" dirty="0">
                <a:solidFill>
                  <a:srgbClr val="C00000"/>
                </a:solidFill>
              </a:rPr>
              <a:t>Leren hoe je een workshop moet organiseren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Project</a:t>
            </a:r>
          </a:p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Les </a:t>
            </a:r>
            <a:r>
              <a:rPr lang="nl-NL" dirty="0" smtClean="0">
                <a:solidFill>
                  <a:srgbClr val="C00000"/>
                </a:solidFill>
              </a:rPr>
              <a:t>5-6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Workshops uitvoeren </a:t>
            </a:r>
            <a:r>
              <a:rPr lang="nl-NL" dirty="0"/>
              <a:t>plus evaluatie  ( tops en tips)en wij beoordeling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24" y="2661124"/>
            <a:ext cx="4667731" cy="39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Wat ga je leren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- Ideeën bedenken </a:t>
            </a:r>
          </a:p>
          <a:p>
            <a:r>
              <a:rPr lang="nl-NL" b="1" dirty="0"/>
              <a:t>- Organiseren </a:t>
            </a:r>
          </a:p>
          <a:p>
            <a:r>
              <a:rPr lang="nl-NL" b="1" dirty="0"/>
              <a:t>- Plannen </a:t>
            </a:r>
          </a:p>
          <a:p>
            <a:r>
              <a:rPr lang="nl-NL" b="1" dirty="0"/>
              <a:t>- Structuren </a:t>
            </a:r>
          </a:p>
          <a:p>
            <a:r>
              <a:rPr lang="nl-NL" b="1" dirty="0"/>
              <a:t>- Leiding geven </a:t>
            </a:r>
          </a:p>
          <a:p>
            <a:r>
              <a:rPr lang="nl-NL" b="1" dirty="0"/>
              <a:t>-  Een groep begeleiden </a:t>
            </a:r>
          </a:p>
          <a:p>
            <a:r>
              <a:rPr lang="nl-NL" b="1" dirty="0"/>
              <a:t>- De juiste materialen en middelen inzetten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214489"/>
            <a:ext cx="4964803" cy="47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Leren hoe ik een workshop moet organiseren en geven. </a:t>
            </a:r>
            <a:endParaRPr lang="nl-NL" dirty="0" smtClean="0"/>
          </a:p>
          <a:p>
            <a:r>
              <a:rPr lang="nl-NL" dirty="0" smtClean="0"/>
              <a:t>- Groepen </a:t>
            </a:r>
            <a:r>
              <a:rPr lang="nl-NL" dirty="0"/>
              <a:t>motiveren en begeleiden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44" y="2626783"/>
            <a:ext cx="5096933" cy="39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Hoe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Je gaat een workshop organiseren en uitvoeren voor </a:t>
            </a:r>
            <a:r>
              <a:rPr lang="nl-NL" dirty="0" smtClean="0"/>
              <a:t>een </a:t>
            </a:r>
            <a:r>
              <a:rPr lang="nl-NL" dirty="0"/>
              <a:t>klas. </a:t>
            </a:r>
            <a:r>
              <a:rPr lang="nl-NL" dirty="0" smtClean="0">
                <a:hlinkClick r:id="rId2"/>
              </a:rPr>
              <a:t>( filmpje)</a:t>
            </a:r>
            <a:endParaRPr lang="nl-NL" dirty="0"/>
          </a:p>
          <a:p>
            <a:r>
              <a:rPr lang="nl-NL" dirty="0"/>
              <a:t>- Je maakt groepjes van </a:t>
            </a:r>
            <a:r>
              <a:rPr lang="nl-NL" dirty="0" smtClean="0"/>
              <a:t> </a:t>
            </a:r>
            <a:r>
              <a:rPr lang="nl-NL" dirty="0"/>
              <a:t>3 personen </a:t>
            </a:r>
          </a:p>
          <a:p>
            <a:r>
              <a:rPr lang="nl-NL" dirty="0"/>
              <a:t>- Elke workshop duur een half </a:t>
            </a:r>
            <a:r>
              <a:rPr lang="nl-NL" dirty="0" smtClean="0"/>
              <a:t>uur ( 30 -45 minuten)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93" y="3668889"/>
            <a:ext cx="6923012" cy="230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C00000"/>
                </a:solidFill>
              </a:rPr>
              <a:t>Je kan kiezen uit de volgend workshop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Creatief </a:t>
            </a:r>
          </a:p>
          <a:p>
            <a:r>
              <a:rPr lang="nl-NL" dirty="0"/>
              <a:t>Beauty </a:t>
            </a:r>
          </a:p>
          <a:p>
            <a:r>
              <a:rPr lang="nl-NL" dirty="0"/>
              <a:t>Fashion </a:t>
            </a:r>
          </a:p>
          <a:p>
            <a:r>
              <a:rPr lang="nl-NL" dirty="0"/>
              <a:t>Koken </a:t>
            </a:r>
          </a:p>
          <a:p>
            <a:r>
              <a:rPr lang="nl-NL" dirty="0"/>
              <a:t>Iets uit je eigen hobby of </a:t>
            </a:r>
            <a:r>
              <a:rPr lang="nl-NL" dirty="0" smtClean="0"/>
              <a:t>interesse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11" y="1720503"/>
            <a:ext cx="4028722" cy="21007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48" y="1672888"/>
            <a:ext cx="3352175" cy="21484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28" y="4709760"/>
            <a:ext cx="3057042" cy="1813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56" y="4709759"/>
            <a:ext cx="3479372" cy="19484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68" y="4619291"/>
            <a:ext cx="3153303" cy="20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5300" dirty="0">
                <a:solidFill>
                  <a:srgbClr val="C00000"/>
                </a:solidFill>
              </a:rPr>
              <a:t>Werk de volgende onderwerpen uit en werk dit uit in een word </a:t>
            </a:r>
            <a:r>
              <a:rPr lang="nl-NL" sz="5300" dirty="0" smtClean="0">
                <a:solidFill>
                  <a:srgbClr val="C00000"/>
                </a:solidFill>
              </a:rPr>
              <a:t>document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1. Wat gaan je doen, workshop </a:t>
            </a:r>
          </a:p>
          <a:p>
            <a:r>
              <a:rPr lang="nl-NL" dirty="0"/>
              <a:t>2. Maak een </a:t>
            </a:r>
            <a:r>
              <a:rPr lang="nl-NL" dirty="0" err="1"/>
              <a:t>mindmap</a:t>
            </a:r>
            <a:r>
              <a:rPr lang="nl-NL" dirty="0"/>
              <a:t> van je workshop </a:t>
            </a:r>
          </a:p>
          <a:p>
            <a:r>
              <a:rPr lang="nl-NL" dirty="0"/>
              <a:t>3. Welke materialen en middelen heb je nodig </a:t>
            </a:r>
          </a:p>
          <a:p>
            <a:r>
              <a:rPr lang="nl-NL" dirty="0"/>
              <a:t>4. Maak een stappenplan met een tijdsbalk van </a:t>
            </a:r>
            <a:r>
              <a:rPr lang="nl-NL" dirty="0" smtClean="0"/>
              <a:t>30 tot 45 minuten </a:t>
            </a:r>
            <a:endParaRPr lang="nl-NL" dirty="0"/>
          </a:p>
          <a:p>
            <a:r>
              <a:rPr lang="nl-NL" dirty="0"/>
              <a:t>5. Taken verdelen tijdens de voorbereiding en de uitvoering en </a:t>
            </a:r>
            <a:r>
              <a:rPr lang="nl-NL" dirty="0" smtClean="0"/>
              <a:t>afronding </a:t>
            </a:r>
          </a:p>
          <a:p>
            <a:r>
              <a:rPr lang="nl-NL" dirty="0" smtClean="0"/>
              <a:t>Samenwerkingscontract    </a:t>
            </a:r>
          </a:p>
          <a:p>
            <a:r>
              <a:rPr lang="nl-NL" dirty="0" smtClean="0"/>
              <a:t>Folder maken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8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Les 1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 Theorie</a:t>
            </a:r>
            <a:endParaRPr lang="nl-NL" dirty="0"/>
          </a:p>
          <a:p>
            <a:pPr lvl="0"/>
            <a:r>
              <a:rPr lang="nl-NL" dirty="0"/>
              <a:t>Uitleg project </a:t>
            </a:r>
          </a:p>
          <a:p>
            <a:pPr lvl="0"/>
            <a:r>
              <a:rPr lang="nl-NL" dirty="0"/>
              <a:t>Maken van </a:t>
            </a:r>
            <a:r>
              <a:rPr lang="nl-NL" dirty="0" smtClean="0"/>
              <a:t>groepjes </a:t>
            </a:r>
            <a:endParaRPr lang="nl-NL" dirty="0"/>
          </a:p>
          <a:p>
            <a:pPr lvl="0"/>
            <a:r>
              <a:rPr lang="nl-NL" dirty="0"/>
              <a:t>Keuze maken wat voor workshop wil je geven: Denk hierbij aan je hobby’s. Kan bijvoorbeeld zijn djembé les geven, nagels lakken, sieraden maken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/>
              <a:t>Maak een </a:t>
            </a:r>
            <a:r>
              <a:rPr lang="nl-NL" dirty="0" err="1"/>
              <a:t>mindmap</a:t>
            </a:r>
            <a:r>
              <a:rPr lang="nl-NL" dirty="0"/>
              <a:t> over jullie </a:t>
            </a:r>
            <a:r>
              <a:rPr lang="nl-NL" dirty="0" smtClean="0"/>
              <a:t>idee</a:t>
            </a:r>
          </a:p>
          <a:p>
            <a:pPr lvl="0"/>
            <a:r>
              <a:rPr lang="nl-NL" dirty="0"/>
              <a:t>Wat heb je nodig voor je workshop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maak een lijst van benodigdheden</a:t>
            </a:r>
          </a:p>
          <a:p>
            <a:pPr lvl="0"/>
            <a:r>
              <a:rPr lang="nl-NL" dirty="0"/>
              <a:t>Maak een takenlijst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wie doet </a:t>
            </a:r>
            <a:r>
              <a:rPr lang="nl-NL" dirty="0" smtClean="0"/>
              <a:t>wat</a:t>
            </a:r>
          </a:p>
          <a:p>
            <a:pPr lvl="0"/>
            <a:r>
              <a:rPr lang="nl-NL" b="1" dirty="0"/>
              <a:t> Samenwerkingscontract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16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Les 2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Theorie</a:t>
            </a:r>
            <a:endParaRPr lang="nl-NL" dirty="0" smtClean="0"/>
          </a:p>
          <a:p>
            <a:r>
              <a:rPr lang="nl-NL" dirty="0"/>
              <a:t>Overhandig aan docent wat voor workshop jullie gaan geven, hoe lang heb je hier voor nodig en wat heb je hiervoor nodig. Docent moet goedkeuring geven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Folder maken</a:t>
            </a:r>
          </a:p>
          <a:p>
            <a:r>
              <a:rPr lang="nl-NL" dirty="0"/>
              <a:t>Oefenen en bijstellen en planning maken ( eventueel al een groep laten uitvoeren)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Les </a:t>
            </a:r>
            <a:r>
              <a:rPr lang="nl-NL" dirty="0" smtClean="0">
                <a:solidFill>
                  <a:srgbClr val="C00000"/>
                </a:solidFill>
              </a:rPr>
              <a:t>3</a:t>
            </a:r>
            <a:r>
              <a:rPr lang="nl-NL" dirty="0" smtClean="0">
                <a:solidFill>
                  <a:srgbClr val="C00000"/>
                </a:solidFill>
              </a:rPr>
              <a:t>-4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Draaiboek maken</a:t>
            </a:r>
          </a:p>
          <a:p>
            <a:r>
              <a:rPr lang="nl-NL" dirty="0" smtClean="0"/>
              <a:t>Puntjes op i</a:t>
            </a:r>
          </a:p>
          <a:p>
            <a:r>
              <a:rPr lang="nl-NL" dirty="0" smtClean="0"/>
              <a:t>Verzamelen van </a:t>
            </a:r>
            <a:r>
              <a:rPr lang="nl-NL" dirty="0" smtClean="0"/>
              <a:t>spullen</a:t>
            </a:r>
          </a:p>
          <a:p>
            <a:r>
              <a:rPr lang="nl-NL" dirty="0" smtClean="0"/>
              <a:t>Uitnodigen van de eerste </a:t>
            </a:r>
            <a:r>
              <a:rPr lang="nl-NL" smtClean="0"/>
              <a:t>jaars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5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17561</TotalTime>
  <Words>298</Words>
  <Application>Microsoft Office PowerPoint</Application>
  <PresentationFormat>Breedbeeld</PresentationFormat>
  <Paragraphs>59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Houttype</vt:lpstr>
      <vt:lpstr>Leren hoe je een workshop moet organiseren </vt:lpstr>
      <vt:lpstr>Wat ga je leren </vt:lpstr>
      <vt:lpstr>Doel</vt:lpstr>
      <vt:lpstr>Hoe </vt:lpstr>
      <vt:lpstr>Je kan kiezen uit de volgend workshop </vt:lpstr>
      <vt:lpstr>Werk de volgende onderwerpen uit en werk dit uit in een word document </vt:lpstr>
      <vt:lpstr>Les 1 </vt:lpstr>
      <vt:lpstr>Les 2 </vt:lpstr>
      <vt:lpstr>Les 3-4</vt:lpstr>
      <vt:lpstr>Les 5-6 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 hoe je een workshop moet organiseren</dc:title>
  <dc:creator>Aksana Dubinets</dc:creator>
  <cp:lastModifiedBy>Jente van der Mei</cp:lastModifiedBy>
  <cp:revision>19</cp:revision>
  <dcterms:created xsi:type="dcterms:W3CDTF">2018-03-15T21:19:09Z</dcterms:created>
  <dcterms:modified xsi:type="dcterms:W3CDTF">2019-04-25T11:02:11Z</dcterms:modified>
</cp:coreProperties>
</file>