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75229-C776-5E1A-1D26-40FA798DE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2665E3-4A2E-2674-AD6D-9A223CACE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863991-1D52-2335-C3C3-C6F1C23C1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02DFDC-06B6-B447-1EF8-19F8CFFC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F432D4-1ACC-4D67-DA10-CC7BB56A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30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E7B1C-CDAD-54E9-4905-81B832BE8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077912-F3A7-F21C-428A-14261DB6E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75F10D-EE0C-2D34-40B1-57919EB60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CC5A96-8675-E292-04F9-EC4F245C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F00F5F-A944-7086-D07F-193D0521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68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60C8933-F761-89EA-D55E-27A5885AE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4E6B07-10A4-767E-2CBB-4DD462769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D583D0-6B70-0835-CEDB-E15B4320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7C0F65-9829-80D3-3AB0-5D22F6B43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D4467E-0DDF-76CA-CE55-22CE1AEF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370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8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33BFF-B864-3B14-2AF5-8AAD8128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0385D2-C962-9150-6B36-3C5B1BBDA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81972E-E130-78D3-DDE3-287036F2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79DB90-73E4-CCB5-5B65-4BBD05BB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A2CFB5-FD8C-5EAD-07DC-2F9D4F3C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66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8B21F-ACEB-8003-2262-3B118583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841423-6E67-75F7-7B06-54AF08163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7AED0F-478A-DD16-87EF-99131E30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5D9835-770E-EEAC-AB8D-ACD1B301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43A392-144D-C107-3CBD-769DDB0F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24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2DDC3-22C2-066C-9B23-5D41B08C9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03ABC8-5C6A-9153-25FA-B6AE4FE83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8D1857A-602F-B8CB-0373-8FFC83F9E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EBC682-B9CA-6616-066F-7BCAD355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134A25-035B-9292-E94B-C8748C86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51042B-FC76-C8DD-D558-400D0484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22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E0467-54E3-01D6-14CC-9B4A361A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822EA3-17EC-5A64-EA96-A651F88BD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15DC6A-8893-5CB3-81E1-F4B000175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94A1AE8-8BF2-4070-F4ED-F7D16DFDD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8528B9-EAE5-DB53-D202-367E30012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C299B0C-CA01-59B4-CF4B-77CAB64C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E034FFF-ED79-EE62-F991-07E3ABD2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A678113-1E10-266E-826F-FC767405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18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10544E-242A-CE3A-4006-5DC4C9BA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217CF7-AB4D-CC84-323E-37506E8EE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8492FD-05F5-B285-7117-FBD2CC48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56A67A5-EE7E-FE27-0EAB-9210CB007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30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C25519-023C-5A07-B6C9-9C9AE43D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9FB79EB-F2FC-5DC0-64E1-5298C8D5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47A1755-8DB9-DACE-C0DF-550C2445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51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3EEEB0-2FE8-A5AC-7D22-B4E7CA6B7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9F5C39-0EFE-BEAD-44A9-B0684D136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53990C2-D095-EDCF-264B-3C13E37A4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E285C6-C2C8-270F-304F-3568FB99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BACA49-5C9A-D29F-1426-6BC09A319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B6FD64-7860-2F7F-FD9C-037B8973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06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95169-663C-2674-5D44-DB99833B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52BDDC-911D-613F-CD49-946AE7062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4159B3-D518-A691-E0A4-37A712A84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77AB19-D57D-122B-1E13-1ECEDE22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600602-AEFE-7977-CAD1-B234122B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D73D7C1-C581-D279-230D-68218E08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80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75301F2-BD9F-1339-AE61-91395A0B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920D31-4F31-2B79-A90F-ED66BDFA5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1A6332-0219-08E9-CE22-E827BD4AA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3014-C9F6-4EF9-8235-15BC9F0BEBC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B55C6A-4BAF-6890-C574-1BA37CCF2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447CF2-4B42-345A-F29F-CF279F26D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86A6-2A7B-45C5-B2BB-6583E90B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40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A3E9C-BDAD-4C4D-18B4-55506C4A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Les 30-9-2022: Eisen waaraan de stage moet voldoen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9ED63C3-8AA2-B14D-DC82-79A6AFA5A5E3}"/>
              </a:ext>
            </a:extLst>
          </p:cNvPr>
          <p:cNvSpPr txBox="1"/>
          <p:nvPr/>
        </p:nvSpPr>
        <p:spPr>
          <a:xfrm>
            <a:off x="838200" y="3429000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stageperiode begint 21 november 2022 en duurt tot en met 3 februari 2023</a:t>
            </a:r>
          </a:p>
          <a:p>
            <a:r>
              <a:rPr lang="nl-NL" dirty="0"/>
              <a:t>In totaal moet je 208 uur lopen en op maandag heb je het keuzedeel: Inspelen op Innovatie</a:t>
            </a:r>
          </a:p>
          <a:p>
            <a:endParaRPr lang="nl-NL" dirty="0"/>
          </a:p>
          <a:p>
            <a:r>
              <a:rPr lang="nl-NL" dirty="0"/>
              <a:t>De stage mag gelopen worden bij een bedrijf die voldoet aan </a:t>
            </a:r>
            <a:r>
              <a:rPr lang="nl-NL" b="1" dirty="0"/>
              <a:t>één </a:t>
            </a:r>
            <a:r>
              <a:rPr lang="nl-NL" dirty="0"/>
              <a:t>van de volgende criteria: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stagemarkt en kan gekoppeld worden aan de specialisatie die je volgt!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het </a:t>
            </a:r>
            <a:r>
              <a:rPr lang="nl-NL" dirty="0" err="1"/>
              <a:t>Crebonummer</a:t>
            </a:r>
            <a:r>
              <a:rPr lang="nl-NL" dirty="0"/>
              <a:t> 26009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stagemarkt en kan gekoppeld worden aan het keuzedeel die je volgt!</a:t>
            </a:r>
          </a:p>
          <a:p>
            <a:endParaRPr lang="nl-NL" dirty="0"/>
          </a:p>
          <a:p>
            <a:r>
              <a:rPr lang="nl-NL" dirty="0"/>
              <a:t>Voldoet het stagebedrijf aan </a:t>
            </a:r>
            <a:r>
              <a:rPr lang="nl-NL" b="1" dirty="0"/>
              <a:t>één</a:t>
            </a:r>
            <a:r>
              <a:rPr lang="nl-NL" dirty="0"/>
              <a:t> van deze eisen dan mag je er stage lopen!</a:t>
            </a:r>
          </a:p>
          <a:p>
            <a:endParaRPr lang="nl-NL" dirty="0"/>
          </a:p>
          <a:p>
            <a:r>
              <a:rPr lang="nl-NL" dirty="0">
                <a:sym typeface="Wingdings" panose="05000000000000000000" pitchFamily="2" charset="2"/>
              </a:rPr>
              <a:t> Het aanvragen van één </a:t>
            </a:r>
            <a:r>
              <a:rPr lang="nl-NL" dirty="0" err="1">
                <a:sym typeface="Wingdings" panose="05000000000000000000" pitchFamily="2" charset="2"/>
              </a:rPr>
              <a:t>Crebonummer</a:t>
            </a:r>
            <a:r>
              <a:rPr lang="nl-NL" dirty="0">
                <a:sym typeface="Wingdings" panose="05000000000000000000" pitchFamily="2" charset="2"/>
              </a:rPr>
              <a:t> voor een bedrijf kan, maar dat duurt ongeveer 2 á 3 weken, hulp bij nodig, vraag het aan mij!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46C8247-3084-3001-9EBC-5C9841AB5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9593"/>
            <a:ext cx="12192000" cy="142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3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1992-E4ED-1BF2-1D3C-B26EF0AC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E083ED-D531-5CC2-649C-13510893B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2700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57BA1BB-E71C-6EAE-785E-B81033073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645"/>
            <a:ext cx="12192000" cy="55466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2B77FD92-F333-28DD-B97A-69FC14ACEBAD}"/>
              </a:ext>
            </a:extLst>
          </p:cNvPr>
          <p:cNvSpPr txBox="1"/>
          <p:nvPr/>
        </p:nvSpPr>
        <p:spPr>
          <a:xfrm>
            <a:off x="0" y="566896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Laatste update: 29-9-2022</a:t>
            </a:r>
          </a:p>
          <a:p>
            <a:pPr algn="ctr"/>
            <a:r>
              <a:rPr lang="nl-NL" sz="2800" dirty="0"/>
              <a:t>Vragen over dit schema, na de uitleg!</a:t>
            </a:r>
          </a:p>
        </p:txBody>
      </p:sp>
    </p:spTree>
    <p:extLst>
      <p:ext uri="{BB962C8B-B14F-4D97-AF65-F5344CB8AC3E}">
        <p14:creationId xmlns:p14="http://schemas.microsoft.com/office/powerpoint/2010/main" val="20520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BF1AFD-F37C-3B75-35FC-DDEF11FF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https://countdown.onlinealarmkur.com/nl/#2022-11-21T09:00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CC8A2BA3-9817-E9CA-07F9-20A03C062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b="1" dirty="0"/>
              <a:t>STAGE ZOEKEN, mailen en/of bellen. Hoe sneller alles is geregeld hoe relaxter je de komende periode ingaat!</a:t>
            </a:r>
          </a:p>
        </p:txBody>
      </p:sp>
    </p:spTree>
    <p:extLst>
      <p:ext uri="{BB962C8B-B14F-4D97-AF65-F5344CB8AC3E}">
        <p14:creationId xmlns:p14="http://schemas.microsoft.com/office/powerpoint/2010/main" val="30519832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187</Words>
  <Application>Microsoft Office PowerPoint</Application>
  <PresentationFormat>Breedbeeld</PresentationFormat>
  <Paragraphs>16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Kantoorthema</vt:lpstr>
      <vt:lpstr>Les 30-9-2022: Eisen waaraan de stage moet voldoen</vt:lpstr>
      <vt:lpstr>PowerPoint-presentatie</vt:lpstr>
      <vt:lpstr>https://countdown.onlinealarmkur.com/nl/#2022-11-21T09:00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30-9-2022: Eisen waaraan de stage moet voldoen</dc:title>
  <dc:creator>Steven Linkels</dc:creator>
  <cp:lastModifiedBy>Steven Linkels</cp:lastModifiedBy>
  <cp:revision>1</cp:revision>
  <dcterms:created xsi:type="dcterms:W3CDTF">2022-09-29T12:27:27Z</dcterms:created>
  <dcterms:modified xsi:type="dcterms:W3CDTF">2022-09-29T14:11:52Z</dcterms:modified>
</cp:coreProperties>
</file>