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b9b1a049-6b87-453c-9d4e-1b3ea0ffd634" providerId="ADAL" clId="{C81A363F-77BA-4E40-92B8-5B5B860A1A47}"/>
    <pc:docChg chg="modSld">
      <pc:chgData name="Marieke Drabbe" userId="b9b1a049-6b87-453c-9d4e-1b3ea0ffd634" providerId="ADAL" clId="{C81A363F-77BA-4E40-92B8-5B5B860A1A47}" dt="2021-08-08T18:54:56.984" v="5" actId="1076"/>
      <pc:docMkLst>
        <pc:docMk/>
      </pc:docMkLst>
      <pc:sldChg chg="addSp modSp mod">
        <pc:chgData name="Marieke Drabbe" userId="b9b1a049-6b87-453c-9d4e-1b3ea0ffd634" providerId="ADAL" clId="{C81A363F-77BA-4E40-92B8-5B5B860A1A47}" dt="2021-08-08T18:54:56.984" v="5" actId="1076"/>
        <pc:sldMkLst>
          <pc:docMk/>
          <pc:sldMk cId="1823581371" sldId="256"/>
        </pc:sldMkLst>
        <pc:spChg chg="mod">
          <ac:chgData name="Marieke Drabbe" userId="b9b1a049-6b87-453c-9d4e-1b3ea0ffd634" providerId="ADAL" clId="{C81A363F-77BA-4E40-92B8-5B5B860A1A47}" dt="2021-08-08T18:53:56.604" v="1" actId="113"/>
          <ac:spMkLst>
            <pc:docMk/>
            <pc:sldMk cId="1823581371" sldId="256"/>
            <ac:spMk id="8" creationId="{D0CDA07E-4529-4BD5-8EA0-677AC63CAACD}"/>
          </ac:spMkLst>
        </pc:spChg>
        <pc:picChg chg="add mod">
          <ac:chgData name="Marieke Drabbe" userId="b9b1a049-6b87-453c-9d4e-1b3ea0ffd634" providerId="ADAL" clId="{C81A363F-77BA-4E40-92B8-5B5B860A1A47}" dt="2021-08-08T18:54:48.399" v="3" actId="1076"/>
          <ac:picMkLst>
            <pc:docMk/>
            <pc:sldMk cId="1823581371" sldId="256"/>
            <ac:picMk id="16" creationId="{97CAA81A-091F-4F58-938A-12FD49C50AB6}"/>
          </ac:picMkLst>
        </pc:picChg>
        <pc:picChg chg="add mod">
          <ac:chgData name="Marieke Drabbe" userId="b9b1a049-6b87-453c-9d4e-1b3ea0ffd634" providerId="ADAL" clId="{C81A363F-77BA-4E40-92B8-5B5B860A1A47}" dt="2021-08-08T18:54:56.984" v="5" actId="1076"/>
          <ac:picMkLst>
            <pc:docMk/>
            <pc:sldMk cId="1823581371" sldId="256"/>
            <ac:picMk id="17" creationId="{EEBCA26C-BB86-447A-8A29-26725E2510E4}"/>
          </ac:picMkLst>
        </pc:picChg>
        <pc:picChg chg="add mod">
          <ac:chgData name="Marieke Drabbe" userId="b9b1a049-6b87-453c-9d4e-1b3ea0ffd634" providerId="ADAL" clId="{C81A363F-77BA-4E40-92B8-5B5B860A1A47}" dt="2021-08-08T18:54:52.453" v="4" actId="1076"/>
          <ac:picMkLst>
            <pc:docMk/>
            <pc:sldMk cId="1823581371" sldId="256"/>
            <ac:picMk id="18" creationId="{8501C6E1-C974-49AF-BD85-7BA53DFABA3D}"/>
          </ac:picMkLst>
        </pc:picChg>
      </pc:sldChg>
    </pc:docChg>
  </pc:docChgLst>
  <pc:docChgLst>
    <pc:chgData name="Marieke Drabbe" userId="5622c14e-c4d0-438c-800f-36f96fa97e55" providerId="ADAL" clId="{AB1C4346-E4EC-4AB5-8AF3-D0C95A1991E4}"/>
    <pc:docChg chg="modSld">
      <pc:chgData name="Marieke Drabbe" userId="5622c14e-c4d0-438c-800f-36f96fa97e55" providerId="ADAL" clId="{AB1C4346-E4EC-4AB5-8AF3-D0C95A1991E4}" dt="2021-09-06T10:10:55.358" v="14" actId="207"/>
      <pc:docMkLst>
        <pc:docMk/>
      </pc:docMkLst>
      <pc:sldChg chg="modSp mod">
        <pc:chgData name="Marieke Drabbe" userId="5622c14e-c4d0-438c-800f-36f96fa97e55" providerId="ADAL" clId="{AB1C4346-E4EC-4AB5-8AF3-D0C95A1991E4}" dt="2021-09-06T10:10:55.358" v="14" actId="207"/>
        <pc:sldMkLst>
          <pc:docMk/>
          <pc:sldMk cId="1823581371" sldId="256"/>
        </pc:sldMkLst>
        <pc:spChg chg="mod">
          <ac:chgData name="Marieke Drabbe" userId="5622c14e-c4d0-438c-800f-36f96fa97e55" providerId="ADAL" clId="{AB1C4346-E4EC-4AB5-8AF3-D0C95A1991E4}" dt="2021-09-06T10:10:55.358" v="14" actId="207"/>
          <ac:spMkLst>
            <pc:docMk/>
            <pc:sldMk cId="1823581371" sldId="256"/>
            <ac:spMk id="8" creationId="{D0CDA07E-4529-4BD5-8EA0-677AC63CAACD}"/>
          </ac:spMkLst>
        </pc:spChg>
      </pc:sldChg>
    </pc:docChg>
  </pc:docChgLst>
  <pc:docChgLst>
    <pc:chgData name="Pascalle Cup" userId="acdf420d-3d1b-463e-9173-44ff0cd1b36a" providerId="ADAL" clId="{237CB6F6-5885-4996-8D94-2F6EDADD4B11}"/>
    <pc:docChg chg="custSel modSld">
      <pc:chgData name="Pascalle Cup" userId="acdf420d-3d1b-463e-9173-44ff0cd1b36a" providerId="ADAL" clId="{237CB6F6-5885-4996-8D94-2F6EDADD4B11}" dt="2021-08-19T08:11:24.294" v="469" actId="20577"/>
      <pc:docMkLst>
        <pc:docMk/>
      </pc:docMkLst>
      <pc:sldChg chg="modSp mod">
        <pc:chgData name="Pascalle Cup" userId="acdf420d-3d1b-463e-9173-44ff0cd1b36a" providerId="ADAL" clId="{237CB6F6-5885-4996-8D94-2F6EDADD4B11}" dt="2021-08-19T08:11:24.294" v="469" actId="20577"/>
        <pc:sldMkLst>
          <pc:docMk/>
          <pc:sldMk cId="1823581371" sldId="256"/>
        </pc:sldMkLst>
        <pc:spChg chg="mod">
          <ac:chgData name="Pascalle Cup" userId="acdf420d-3d1b-463e-9173-44ff0cd1b36a" providerId="ADAL" clId="{237CB6F6-5885-4996-8D94-2F6EDADD4B11}" dt="2021-08-19T07:35:53.218" v="379" actId="20577"/>
          <ac:spMkLst>
            <pc:docMk/>
            <pc:sldMk cId="1823581371" sldId="256"/>
            <ac:spMk id="4" creationId="{28F6BA3C-9B25-405F-B249-C6787B6669C6}"/>
          </ac:spMkLst>
        </pc:spChg>
        <pc:spChg chg="mod">
          <ac:chgData name="Pascalle Cup" userId="acdf420d-3d1b-463e-9173-44ff0cd1b36a" providerId="ADAL" clId="{237CB6F6-5885-4996-8D94-2F6EDADD4B11}" dt="2021-08-19T07:36:30.723" v="466" actId="20577"/>
          <ac:spMkLst>
            <pc:docMk/>
            <pc:sldMk cId="1823581371" sldId="256"/>
            <ac:spMk id="5" creationId="{A1E662C2-3279-42A9-8DD7-117EC9EF914F}"/>
          </ac:spMkLst>
        </pc:spChg>
        <pc:spChg chg="mod">
          <ac:chgData name="Pascalle Cup" userId="acdf420d-3d1b-463e-9173-44ff0cd1b36a" providerId="ADAL" clId="{237CB6F6-5885-4996-8D94-2F6EDADD4B11}" dt="2021-08-19T07:35:38.878" v="378" actId="1076"/>
          <ac:spMkLst>
            <pc:docMk/>
            <pc:sldMk cId="1823581371" sldId="256"/>
            <ac:spMk id="6" creationId="{E9C31F5D-3EAD-4EFE-9211-94908843DA03}"/>
          </ac:spMkLst>
        </pc:spChg>
        <pc:spChg chg="mod">
          <ac:chgData name="Pascalle Cup" userId="acdf420d-3d1b-463e-9173-44ff0cd1b36a" providerId="ADAL" clId="{237CB6F6-5885-4996-8D94-2F6EDADD4B11}" dt="2021-08-19T07:35:26.612" v="375" actId="6549"/>
          <ac:spMkLst>
            <pc:docMk/>
            <pc:sldMk cId="1823581371" sldId="256"/>
            <ac:spMk id="7" creationId="{D6F48DCF-595A-4BCA-BC9F-708C8545E9A1}"/>
          </ac:spMkLst>
        </pc:spChg>
        <pc:spChg chg="mod">
          <ac:chgData name="Pascalle Cup" userId="acdf420d-3d1b-463e-9173-44ff0cd1b36a" providerId="ADAL" clId="{237CB6F6-5885-4996-8D94-2F6EDADD4B11}" dt="2021-08-19T08:11:24.294" v="469" actId="20577"/>
          <ac:spMkLst>
            <pc:docMk/>
            <pc:sldMk cId="1823581371" sldId="256"/>
            <ac:spMk id="8" creationId="{D0CDA07E-4529-4BD5-8EA0-677AC63CAACD}"/>
          </ac:spMkLst>
        </pc:spChg>
        <pc:picChg chg="mod">
          <ac:chgData name="Pascalle Cup" userId="acdf420d-3d1b-463e-9173-44ff0cd1b36a" providerId="ADAL" clId="{237CB6F6-5885-4996-8D94-2F6EDADD4B11}" dt="2021-08-19T07:36:46.360" v="467" actId="1076"/>
          <ac:picMkLst>
            <pc:docMk/>
            <pc:sldMk cId="1823581371" sldId="256"/>
            <ac:picMk id="10" creationId="{1F3DD174-0D9D-4F07-97DD-38695F95091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177D4-EE84-4C90-BD68-2CD7B4E46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9B1F18C-3DA8-4478-ACD1-7E0DE0C56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A08416-A6BC-417F-B170-DCC30CE3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E64A811-8D3F-4370-A41F-BD1B0FB43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29A954-A09E-4352-8495-9F7FB1926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664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B64B6F-DAF3-44F1-BBA7-55C9AE6E0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BEB3636-5FE8-41B9-BD96-A9B098737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0A75EAA-CD87-4F7F-9D10-A3F68EC38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DDB38A-7FC8-45DC-9466-14B4C33CC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A8A7CF0-2C0B-44BD-A0F0-859251AAA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621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DE6765C-E461-4E26-809A-0480AD696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F067D86-E9D3-4400-A976-785937758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3589FF-2F34-44C3-A672-73A2FE982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517837D-61A8-4FC7-8175-C5EAF2F8A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B0D5365-1D8A-4B72-A7FC-15AD77650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475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A8983-4614-41BE-89AF-63523C6F6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321D42-5105-4333-BE18-82A5DA6B3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ECA1699-D6BA-4F9A-89D8-A1DD9EDB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4221984-7732-4023-82B3-96F21BAE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EFB037-56D7-4505-96EA-A47C0BE49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043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B22DA-5169-4AC8-A2EC-2BD778A02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99D8C7D-B5CC-4D4D-94B7-9FC3E420F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160E10F-7581-4128-98BC-A2581C4B2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C31962-AC35-4B43-BE51-5C666B3F2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EF350E9-D46D-47A2-AB8A-C2085FD5E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448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0E5D0B-2FBB-410D-A476-988DA6E12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B929C77-539F-4A13-9990-8DA710522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4E9D67F-DF4B-42E9-8C0F-F7340826F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AA6C484-8AB6-494A-B61A-E603D7328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AC8C9B3-ED26-4817-A170-CA5D188E3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ADD5B14-6CEA-40D9-BCA3-54D495BF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3126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2BB5C2-9FA2-49D2-9763-088B4D45A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1BD803C-21AB-41D0-9F5E-BBC103847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BB00A2E-757B-471C-9A50-846B718AF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5DA5EC3-D859-4195-9DC3-5D904882D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23DBD04-7540-4CD6-9784-F1E5B03DFF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F0FB006-B174-4576-86A2-9113B67E4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779C61B-FB26-45E9-A889-615B7073C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0EFF803-53A6-494D-ABC0-79EBDC2E3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383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F517C5-8F4E-481E-AD28-B8804FAD1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297238C-94DB-4EE1-89D5-341E65F74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D5D70B3-F599-46D4-8EB1-32F64A6BA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DD17500-6077-4B3C-8A09-1EF8525CE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5591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C758E10-351A-4D5E-B860-DCE5FF23A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85B1713-8266-43E4-AA3D-D7AFEDF50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94376F3-AEF1-48F6-AD01-426A73C15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193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99ADAC-08D2-4642-A113-FACA5C77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7C9EEE-717F-4941-BB07-0536854DC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997B907-848A-4412-8188-CB596629F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7EFD6DB-8DAE-4BF3-AD4B-B09266BA6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1652044-7946-4C59-AA36-944805165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AC0A9E0-50D1-4ED5-9DF0-DAD2A42B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4791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C999ED-3313-44D4-BD53-DAC8A630D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5F665B4-C8EF-48AF-A55C-3866D6F9DB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9D5D79E-CAC7-4956-B4B5-225BCB942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BF2DB8-55EE-4631-A380-F451169F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E3BFEA6-4569-4143-AB1F-F399B2C5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99E87D1-EAF9-4449-B985-25ED6AA64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479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EE562DE-2D6E-4CC4-8E9C-442192EF4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726D4FB-8957-4840-8D29-45066E2CA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51CF3A-BF82-4F9E-95AE-BA35659D86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561653E-BD5D-4A28-917D-5E39E79034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FFFEEA7-9DF0-4E75-844F-69ACBA024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53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www.leefbarometer.nl/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://www.buurtmonitor.nl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>
            <a:extLst>
              <a:ext uri="{FF2B5EF4-FFF2-40B4-BE49-F238E27FC236}">
                <a16:creationId xmlns:a16="http://schemas.microsoft.com/office/drawing/2014/main" id="{28F6BA3C-9B25-405F-B249-C6787B666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005" y="1957196"/>
            <a:ext cx="4586840" cy="1738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1100" b="1" dirty="0">
                <a:solidFill>
                  <a:srgbClr val="FF2F00"/>
                </a:solidFill>
                <a:ea typeface="Calibri" pitchFamily="34" charset="0"/>
                <a:cs typeface="Arial" charset="0"/>
              </a:rPr>
              <a:t>Leerproduct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Een verslag waarin je de kwaliteit van de fysieke leefomgeving van je wijk in beeld brengt, met daarin:</a:t>
            </a:r>
          </a:p>
          <a:p>
            <a:pPr marL="171450"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Een beschrijving  en een kaartje van je wijk. 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Belangrijke ontwikkelingen in de wijk/buurt.  </a:t>
            </a:r>
          </a:p>
          <a:p>
            <a:pPr marL="171450" indent="-17145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nl-NL" sz="1200" dirty="0">
                <a:latin typeface="+mn-lt"/>
                <a:ea typeface="Calibri" pitchFamily="34" charset="0"/>
                <a:cs typeface="Arial"/>
              </a:rPr>
              <a:t>10 foto’s van onderdelen uit de wijkschouw. </a:t>
            </a:r>
            <a:endParaRPr lang="nl-NL" sz="1200" dirty="0">
              <a:latin typeface="+mn-lt"/>
              <a:ea typeface="Calibri" pitchFamily="34" charset="0"/>
              <a:cs typeface="Arial" panose="020B0604020202020204" pitchFamily="34" charset="0"/>
            </a:endParaRPr>
          </a:p>
          <a:p>
            <a:pPr marL="171450"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SWOT-analyse van de fysieke kenmerken van jouw wijk</a:t>
            </a:r>
          </a:p>
          <a:p>
            <a:pPr marL="171450"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Lijst van maatregelen om je wijk te verbeteren.</a:t>
            </a:r>
          </a:p>
          <a:p>
            <a:pPr marL="171450"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Bronvermelding.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A1E662C2-3279-42A9-8DD7-117EC9EF9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004" y="3892849"/>
            <a:ext cx="4586840" cy="229293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440" tIns="45720" rIns="91440" bIns="45720" anchor="t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 marL="0" lvl="0" indent="0" fontAlgn="base">
              <a:spcBef>
                <a:spcPct val="0"/>
              </a:spcBef>
              <a:spcAft>
                <a:spcPct val="0"/>
              </a:spcAft>
              <a:tabLst/>
            </a:pPr>
            <a:r>
              <a:rPr lang="nl-NL" sz="1100" b="1" dirty="0" err="1">
                <a:solidFill>
                  <a:srgbClr val="FF2F00"/>
                </a:solidFill>
                <a:ea typeface="Calibri" pitchFamily="34" charset="0"/>
                <a:cs typeface="Arial" charset="0"/>
              </a:rPr>
              <a:t>Leerpad</a:t>
            </a:r>
            <a:r>
              <a:rPr lang="nl-NL" sz="1100" b="1" dirty="0">
                <a:solidFill>
                  <a:prstClr val="black"/>
                </a:solidFill>
                <a:ea typeface="Calibri" pitchFamily="34" charset="0"/>
                <a:cs typeface="Arial" charset="0"/>
              </a:rPr>
              <a:t>		         	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/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Maak een kaart van je wijk en doe desk-</a:t>
            </a:r>
            <a:r>
              <a:rPr lang="nl-NL" sz="1200" dirty="0" err="1">
                <a:latin typeface="+mn-lt"/>
                <a:ea typeface="Calibri" pitchFamily="34" charset="0"/>
                <a:cs typeface="Arial" panose="020B0604020202020204" pitchFamily="34" charset="0"/>
              </a:rPr>
              <a:t>resarch</a:t>
            </a: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 naar de ontwikkelingen in je wijk in de afgelopen jaren.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/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Ga op wijkschouw in je wijk. Neem de kaart, telefoon en het schouwboekje mee. 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/>
            </a:pPr>
            <a:r>
              <a:rPr lang="nl-NL" sz="1200" dirty="0">
                <a:latin typeface="+mn-lt"/>
                <a:ea typeface="Calibri" pitchFamily="34" charset="0"/>
                <a:cs typeface="Arial"/>
              </a:rPr>
              <a:t>Zoek ten minste 5 plekken die je gaat beoordelen met behulp van het boekje.  Geef deze plekken aan op je kaart.  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/>
            </a:pPr>
            <a:r>
              <a:rPr lang="nl-NL" sz="1200" dirty="0">
                <a:latin typeface="+mn-lt"/>
                <a:ea typeface="Calibri" pitchFamily="34" charset="0"/>
                <a:cs typeface="Arial"/>
              </a:rPr>
              <a:t>Maak in totaal 10 foto’s. Geef aan waar de foto’s gemaakt zijn in de overzichtskaart. </a:t>
            </a:r>
            <a:endParaRPr lang="nl-NL" sz="1200" dirty="0">
              <a:latin typeface="+mn-lt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/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Maak een SWOT-analyse van de fysieke kenmerken van je wijk. 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/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Maak een lijst van maatregelen die de leefbaarheid in jouw wijk zouden vergroten.</a:t>
            </a:r>
          </a:p>
        </p:txBody>
      </p:sp>
      <p:sp>
        <p:nvSpPr>
          <p:cNvPr id="6" name="Text Box 14">
            <a:extLst>
              <a:ext uri="{FF2B5EF4-FFF2-40B4-BE49-F238E27FC236}">
                <a16:creationId xmlns:a16="http://schemas.microsoft.com/office/drawing/2014/main" id="{E9C31F5D-3EAD-4EFE-9211-94908843D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442" y="3367656"/>
            <a:ext cx="4552379" cy="1237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100" b="1" dirty="0">
                <a:solidFill>
                  <a:srgbClr val="FF2F00"/>
                </a:solidFill>
              </a:rPr>
              <a:t>Bronnen</a:t>
            </a: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100" dirty="0">
                <a:solidFill>
                  <a:prstClr val="black"/>
                </a:solidFill>
                <a:hlinkClick r:id="rId3"/>
              </a:rPr>
              <a:t>www.leefbarometer.nl</a:t>
            </a:r>
            <a:endParaRPr lang="nl-NL" sz="1100" dirty="0">
              <a:solidFill>
                <a:prstClr val="black"/>
              </a:solidFill>
            </a:endParaRP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100" dirty="0">
                <a:solidFill>
                  <a:prstClr val="black"/>
                </a:solidFill>
                <a:hlinkClick r:id="rId4"/>
              </a:rPr>
              <a:t>http://www.buurtmonitor.nl/</a:t>
            </a:r>
            <a:endParaRPr lang="nl-NL" sz="1100" dirty="0">
              <a:solidFill>
                <a:prstClr val="black"/>
              </a:solidFill>
            </a:endParaRP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Zoektermen: kwaliteitscatalogus, wijkschouw, fysieke en sociale kwaliteit, draagvlak, leefbaarheid, wijkmanagement, kwaliteit van de leefomgeving, woonomgeving.</a:t>
            </a: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D6F48DCF-595A-4BCA-BC9F-708C8545E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443" y="2738287"/>
            <a:ext cx="4552379" cy="4462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100" b="1" dirty="0">
                <a:solidFill>
                  <a:srgbClr val="FF2F00"/>
                </a:solidFill>
              </a:rPr>
              <a:t>Bijeenkomsten </a:t>
            </a:r>
          </a:p>
          <a:p>
            <a:pPr marL="0" indent="-171450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Lessen Stad en wijk </a:t>
            </a:r>
          </a:p>
        </p:txBody>
      </p:sp>
      <p:sp>
        <p:nvSpPr>
          <p:cNvPr id="8" name="Text Box 17">
            <a:extLst>
              <a:ext uri="{FF2B5EF4-FFF2-40B4-BE49-F238E27FC236}">
                <a16:creationId xmlns:a16="http://schemas.microsoft.com/office/drawing/2014/main" id="{D0CDA07E-4529-4BD5-8EA0-677AC63CA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443" y="868892"/>
            <a:ext cx="4552379" cy="1738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1100" b="1" dirty="0">
                <a:solidFill>
                  <a:srgbClr val="FF2F00"/>
                </a:solidFill>
                <a:latin typeface="Arial" charset="0"/>
                <a:ea typeface="Calibri" pitchFamily="34" charset="0"/>
                <a:cs typeface="Arial" charset="0"/>
              </a:rPr>
              <a:t>Samenwerken</a:t>
            </a:r>
            <a:r>
              <a:rPr lang="nl-NL" sz="1100" b="1" dirty="0">
                <a:solidFill>
                  <a:prstClr val="black"/>
                </a:solidFill>
                <a:latin typeface="Arial" charset="0"/>
                <a:ea typeface="Calibri" pitchFamily="34" charset="0"/>
                <a:cs typeface="Arial" charset="0"/>
              </a:rPr>
              <a:t>	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Dit product maak je alleen.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Lever je product in via Teams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Je wordt een groepje feedback </a:t>
            </a:r>
            <a:r>
              <a:rPr lang="nl-NL" sz="1200" dirty="0" err="1">
                <a:ea typeface="Calibri" pitchFamily="34" charset="0"/>
                <a:cs typeface="Arial" panose="020B0604020202020204" pitchFamily="34" charset="0"/>
              </a:rPr>
              <a:t>friends</a:t>
            </a: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 geplaatst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Geef feedback op de producten van anderen en ontvang feedback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cs typeface="Arial" panose="020B0604020202020204" pitchFamily="34" charset="0"/>
              </a:rPr>
              <a:t>Beschrijf in je reflectieverslag hoe je het feedback geven ervaren hebt. 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nl-NL" sz="1200" dirty="0"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200" dirty="0">
                <a:cs typeface="Arial" panose="020B0604020202020204" pitchFamily="34" charset="0"/>
              </a:rPr>
              <a:t>Deadline product: 21 september 2021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C2191CA-D16F-419A-AE08-E79F67CE84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467" y="1957196"/>
            <a:ext cx="263290" cy="321303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1F3DD174-0D9D-4F07-97DD-38695F9509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9132" y="4057170"/>
            <a:ext cx="266283" cy="416301"/>
          </a:xfrm>
          <a:prstGeom prst="rect">
            <a:avLst/>
          </a:prstGeom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D274754A-8DB2-4499-97E1-BBEB70D76C7F}"/>
              </a:ext>
            </a:extLst>
          </p:cNvPr>
          <p:cNvSpPr txBox="1"/>
          <p:nvPr/>
        </p:nvSpPr>
        <p:spPr>
          <a:xfrm>
            <a:off x="8003835" y="369335"/>
            <a:ext cx="4105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nl-NL" sz="16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Wanneer is een wijk leefbaar?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3EC3A216-E40E-427A-A5A5-FBDE7E1AE7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6418" y="4751095"/>
            <a:ext cx="2572735" cy="1560711"/>
          </a:xfrm>
          <a:prstGeom prst="rect">
            <a:avLst/>
          </a:prstGeom>
        </p:spPr>
      </p:pic>
      <p:sp>
        <p:nvSpPr>
          <p:cNvPr id="13" name="Tekstvak 12">
            <a:extLst>
              <a:ext uri="{FF2B5EF4-FFF2-40B4-BE49-F238E27FC236}">
                <a16:creationId xmlns:a16="http://schemas.microsoft.com/office/drawing/2014/main" id="{E088D057-99F4-4D3B-A556-A2562A78FACB}"/>
              </a:ext>
            </a:extLst>
          </p:cNvPr>
          <p:cNvSpPr txBox="1"/>
          <p:nvPr/>
        </p:nvSpPr>
        <p:spPr>
          <a:xfrm>
            <a:off x="995004" y="164096"/>
            <a:ext cx="7894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2400">
                <a:solidFill>
                  <a:prstClr val="black"/>
                </a:solidFill>
                <a:latin typeface="Arial" charset="0"/>
                <a:cs typeface="Arial" charset="0"/>
              </a:rPr>
              <a:t>2122 </a:t>
            </a:r>
            <a:r>
              <a:rPr lang="nl-NL" sz="2400" dirty="0">
                <a:solidFill>
                  <a:prstClr val="black"/>
                </a:solidFill>
                <a:latin typeface="Arial" charset="0"/>
                <a:cs typeface="Arial" charset="0"/>
              </a:rPr>
              <a:t>MLO LA1 Mijn wijk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6DEB9258-0FDF-4D2D-A268-1D8DEB4BF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004" y="786272"/>
            <a:ext cx="4586841" cy="10002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sz="1100" b="1" dirty="0">
                <a:solidFill>
                  <a:srgbClr val="FF2F00"/>
                </a:solidFill>
                <a:ea typeface="Calibri" pitchFamily="34" charset="0"/>
                <a:cs typeface="Arial" charset="0"/>
              </a:rPr>
              <a:t>Leerdoelen</a:t>
            </a:r>
          </a:p>
          <a:p>
            <a:pPr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Je kunt een wijkschouw maken</a:t>
            </a:r>
          </a:p>
          <a:p>
            <a:pPr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Je kunt een SWOT-analyse van een wijk maken</a:t>
            </a:r>
          </a:p>
          <a:p>
            <a:pPr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200" dirty="0">
                <a:latin typeface="+mn-lt"/>
                <a:ea typeface="Calibri" pitchFamily="34" charset="0"/>
                <a:cs typeface="Arial" panose="020B0604020202020204" pitchFamily="34" charset="0"/>
              </a:rPr>
              <a:t>Je kunt kenmerken van een wijk analyseren en verbetervoorstellen doen om de leefbaarheid te vergroten. </a:t>
            </a:r>
          </a:p>
        </p:txBody>
      </p: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1A54A59D-20C9-40C0-B8C0-A7B5078D65A7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21805" r="10840"/>
          <a:stretch/>
        </p:blipFill>
        <p:spPr>
          <a:xfrm>
            <a:off x="621445" y="781285"/>
            <a:ext cx="299335" cy="412425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97CAA81A-091F-4F58-938A-12FD49C50AB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30606" y="868892"/>
            <a:ext cx="385812" cy="263054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EEBCA26C-BB86-447A-8A29-26725E2510E4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17050" t="33024" r="61669" b="30375"/>
          <a:stretch/>
        </p:blipFill>
        <p:spPr>
          <a:xfrm>
            <a:off x="5930606" y="2734759"/>
            <a:ext cx="350275" cy="338696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8501C6E1-C974-49AF-BD85-7BA53DFABA3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17193" y="3493299"/>
            <a:ext cx="299225" cy="29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58137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3" ma:contentTypeDescription="Een nieuw document maken." ma:contentTypeScope="" ma:versionID="40482e5b53334d1eeebda43037df53c5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9c978e2734d7fc04f5be9d8ae96b6347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17361D-4DED-4C41-86DC-C916D3E424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C19B45-3226-4685-B86B-01DC0E83F68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4757BD1-CAD5-4496-961E-C6B64E02D1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305</Words>
  <Application>Microsoft Office PowerPoint</Application>
  <PresentationFormat>Breedbeeld</PresentationFormat>
  <Paragraphs>35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Marieke Drabbe</cp:lastModifiedBy>
  <cp:revision>3</cp:revision>
  <dcterms:created xsi:type="dcterms:W3CDTF">2021-08-08T18:39:46Z</dcterms:created>
  <dcterms:modified xsi:type="dcterms:W3CDTF">2021-09-06T10:10:57Z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