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74" r:id="rId4"/>
    <p:sldId id="273" r:id="rId5"/>
    <p:sldId id="289" r:id="rId6"/>
    <p:sldId id="281" r:id="rId7"/>
    <p:sldId id="283" r:id="rId8"/>
    <p:sldId id="287" r:id="rId9"/>
    <p:sldId id="284" r:id="rId10"/>
    <p:sldId id="286" r:id="rId11"/>
    <p:sldId id="275" r:id="rId12"/>
    <p:sldId id="28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cJhrTWC94U?feature=oembed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Zelfbeoordeling%20challenge%202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eedbackformulier%20challenge%202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 dirty="0"/>
              <a:t>Les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de doelen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heb je de voorbereidingsformulieren opgeslagen, uitgeprint of weet je waar je deze kunt terugvinden om ze te bespreken met je stagebegeleider (blz. 127 en 128)?</a:t>
            </a:r>
          </a:p>
          <a:p>
            <a:r>
              <a:rPr lang="nl-NL" dirty="0"/>
              <a:t>weet je wat je moet doen voor </a:t>
            </a:r>
            <a:r>
              <a:rPr lang="nl-NL" dirty="0" err="1"/>
              <a:t>challenge</a:t>
            </a:r>
            <a:r>
              <a:rPr lang="nl-NL" dirty="0"/>
              <a:t> 2 en hoe je dit in je portfolio kunt bewijzen?</a:t>
            </a:r>
          </a:p>
          <a:p>
            <a:r>
              <a:rPr lang="nl-NL" dirty="0"/>
              <a:t>weet je wat er bedoeld wordt met verantwoordelijk zijn en kun je dit uitleggen?</a:t>
            </a:r>
          </a:p>
          <a:p>
            <a:r>
              <a:rPr lang="nl-NL" dirty="0"/>
              <a:t>heb je geoefend met ‘verantwoordelijk zijn’?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92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7B2E5-428E-44F7-AE0E-F69FA235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DBD9DC-2B08-4E55-940D-2D619685E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het initiatief nadat het besproken is met je stagebegeleider uitvoeren. Spreek hiervoor een moment af met je stagebegeleider.</a:t>
            </a:r>
          </a:p>
          <a:p>
            <a:r>
              <a:rPr lang="nl-NL" dirty="0"/>
              <a:t>Bekijk de wikiwijs voor </a:t>
            </a:r>
            <a:r>
              <a:rPr lang="nl-NL" dirty="0" err="1"/>
              <a:t>challenge</a:t>
            </a:r>
            <a:r>
              <a:rPr lang="nl-NL" dirty="0"/>
              <a:t> 2. Noteer je vragen voor de volgende les </a:t>
            </a:r>
          </a:p>
          <a:p>
            <a:r>
              <a:rPr lang="nl-NL" dirty="0"/>
              <a:t>Denk na hoe je je </a:t>
            </a:r>
            <a:r>
              <a:rPr lang="nl-NL" dirty="0" err="1"/>
              <a:t>challenge</a:t>
            </a:r>
            <a:r>
              <a:rPr lang="nl-NL" dirty="0"/>
              <a:t> gaat laten zien en maak hier een </a:t>
            </a:r>
            <a:r>
              <a:rPr lang="nl-NL" dirty="0" err="1"/>
              <a:t>mindmap</a:t>
            </a:r>
            <a:r>
              <a:rPr lang="nl-NL" dirty="0"/>
              <a:t> van. Dit mag met een stripverhaal, fotostrip, verslag, filmpje, interview of op een andere manier die bij jou past. Ben creatief!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E4C3DC7D-5211-4EC8-BF67-1C301F8EB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otostrip - Ype en Willem | Media, Goede boeken, Boeken">
            <a:extLst>
              <a:ext uri="{FF2B5EF4-FFF2-40B4-BE49-F238E27FC236}">
                <a16:creationId xmlns:a16="http://schemas.microsoft.com/office/drawing/2014/main" id="{6692F1B5-F22F-4F66-A60B-90E53236B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077" y="4488216"/>
            <a:ext cx="2514332" cy="222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oachTip 01 – Hoe schrijf je een verslag van een bijeenkomst? – Cadmes  Creators">
            <a:extLst>
              <a:ext uri="{FF2B5EF4-FFF2-40B4-BE49-F238E27FC236}">
                <a16:creationId xmlns:a16="http://schemas.microsoft.com/office/drawing/2014/main" id="{2DC190F6-D1A2-456B-854C-59EB6A18E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856" y="4589370"/>
            <a:ext cx="2948971" cy="202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Interviews: een krachtige methode om waardevolle inzichten te vinden">
            <a:extLst>
              <a:ext uri="{FF2B5EF4-FFF2-40B4-BE49-F238E27FC236}">
                <a16:creationId xmlns:a16="http://schemas.microsoft.com/office/drawing/2014/main" id="{AE165EA6-5B1F-4B8A-94D7-FEDDFC7D5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545" y="4892675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70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F3FF3-6C04-4BA3-ACC0-839E17504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maak je een </a:t>
            </a:r>
            <a:r>
              <a:rPr lang="nl-NL" dirty="0" err="1"/>
              <a:t>mindmap</a:t>
            </a:r>
            <a:r>
              <a:rPr lang="nl-NL" dirty="0"/>
              <a:t>?</a:t>
            </a:r>
          </a:p>
        </p:txBody>
      </p:sp>
      <p:pic>
        <p:nvPicPr>
          <p:cNvPr id="4" name="Onlinemedia 3" title="Mindmap maken? Zo maak je een mindmap in 7 stappen">
            <a:hlinkClick r:id="" action="ppaction://media"/>
            <a:extLst>
              <a:ext uri="{FF2B5EF4-FFF2-40B4-BE49-F238E27FC236}">
                <a16:creationId xmlns:a16="http://schemas.microsoft.com/office/drawing/2014/main" id="{1971443C-502B-46E5-9B06-BE6D13A31F8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16163" y="1928813"/>
            <a:ext cx="7561262" cy="4252912"/>
          </a:xfrm>
          <a:prstGeom prst="rect">
            <a:avLst/>
          </a:prstGeom>
        </p:spPr>
      </p:pic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7E6FA848-EF2F-41F6-A419-306D6246D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39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heb je de voorbereidingsformulieren opgeslagen, uitgeprint of weet je waar je deze kunt terugvinden om ze te bespreken met je stagebegeleider (blz. 127 en 128)</a:t>
            </a:r>
          </a:p>
          <a:p>
            <a:r>
              <a:rPr lang="nl-NL" dirty="0"/>
              <a:t>weet je wat je moet doen voor </a:t>
            </a:r>
            <a:r>
              <a:rPr lang="nl-NL" dirty="0" err="1"/>
              <a:t>challenge</a:t>
            </a:r>
            <a:r>
              <a:rPr lang="nl-NL" dirty="0"/>
              <a:t> 2 en hoe je dit in je portfolio kunt bewijzen.</a:t>
            </a:r>
          </a:p>
          <a:p>
            <a:r>
              <a:rPr lang="nl-NL" dirty="0"/>
              <a:t>weet je wat er bedoeld wordt met verantwoordelijk zijn en kun je dit uitleggen</a:t>
            </a:r>
          </a:p>
          <a:p>
            <a:r>
              <a:rPr lang="nl-NL" dirty="0"/>
              <a:t>heb je geoefend met ‘verantwoordelijk zijn’.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CF3D3-8204-4799-95EA-384483D1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Challenge 2: Ik kom in actie!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F16D49-DFB3-429B-B166-6B9B4247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354458"/>
          </a:xfrm>
        </p:spPr>
        <p:txBody>
          <a:bodyPr>
            <a:normAutofit lnSpcReduction="10000"/>
          </a:bodyPr>
          <a:lstStyle/>
          <a:p>
            <a:r>
              <a:rPr lang="nl-NL" dirty="0"/>
              <a:t>Werkprocessen die je met deze </a:t>
            </a:r>
            <a:r>
              <a:rPr lang="nl-NL" dirty="0" err="1"/>
              <a:t>challenge</a:t>
            </a:r>
            <a:r>
              <a:rPr lang="nl-NL" dirty="0"/>
              <a:t> laat zien:</a:t>
            </a:r>
            <a:br>
              <a:rPr lang="nl-NL" dirty="0"/>
            </a:br>
            <a:r>
              <a:rPr lang="nl-NL" dirty="0"/>
              <a:t>DK1-K1-W1: Onderzoekt zichzelf en zijn (werk)omgeving</a:t>
            </a:r>
            <a:br>
              <a:rPr lang="nl-NL" dirty="0"/>
            </a:br>
            <a:r>
              <a:rPr lang="nl-NL" dirty="0"/>
              <a:t>DK1-K1-W2: Signaleert mogelijkheden voor verandering</a:t>
            </a:r>
            <a:br>
              <a:rPr lang="nl-NL" dirty="0"/>
            </a:br>
            <a:r>
              <a:rPr lang="nl-NL" dirty="0"/>
              <a:t>DK1-K1-W3: Neemt initiatieven in en voor zijn werk</a:t>
            </a:r>
          </a:p>
          <a:p>
            <a:r>
              <a:rPr lang="nl-NL" dirty="0"/>
              <a:t>Skills die je bewijst: verantwoordelijk zijn, initiatief nemen en openstaan voor de omgeving</a:t>
            </a:r>
          </a:p>
          <a:p>
            <a:r>
              <a:rPr lang="nl-NL" dirty="0"/>
              <a:t>Voorbereidingsformulieren vorige les (blz. 127+128)</a:t>
            </a:r>
            <a:br>
              <a:rPr lang="nl-NL" dirty="0"/>
            </a:br>
            <a:r>
              <a:rPr lang="nl-NL" dirty="0"/>
              <a:t>In </a:t>
            </a:r>
            <a:r>
              <a:rPr lang="nl-NL" dirty="0" err="1"/>
              <a:t>challenge</a:t>
            </a:r>
            <a:r>
              <a:rPr lang="nl-NL" dirty="0"/>
              <a:t> 2 ga je het initiatief uitvoeren (blz. 129) dat je met je stagebegeleider hebt besproken/gaat bespreken.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91A7FA4-003C-464A-B681-43EABBEF4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5478" y="2507063"/>
            <a:ext cx="2172881" cy="209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0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236F-9D24-4CD6-9288-31679AD85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758"/>
            <a:ext cx="10515600" cy="1325563"/>
          </a:xfrm>
        </p:spPr>
        <p:txBody>
          <a:bodyPr/>
          <a:lstStyle/>
          <a:p>
            <a:r>
              <a:rPr lang="nl-NL" dirty="0"/>
              <a:t>Wat is verantwoordelijk zijn?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29DE4-B61A-44C9-BE89-DACB0074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Werkboek blz. 106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A5E3CAC3-6361-4670-B0B4-E7637CEC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rainstorm Impuls - Home | Facebook">
            <a:extLst>
              <a:ext uri="{FF2B5EF4-FFF2-40B4-BE49-F238E27FC236}">
                <a16:creationId xmlns:a16="http://schemas.microsoft.com/office/drawing/2014/main" id="{949051AE-A53A-4839-9BE8-3B4906C0B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29384"/>
            <a:ext cx="3584968" cy="312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Een pakkend begin!">
            <a:extLst>
              <a:ext uri="{FF2B5EF4-FFF2-40B4-BE49-F238E27FC236}">
                <a16:creationId xmlns:a16="http://schemas.microsoft.com/office/drawing/2014/main" id="{83E17392-4CEF-4702-9A12-8098B40FE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989" y="2439437"/>
            <a:ext cx="4717312" cy="36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E081FC08-8441-4EC5-ABA1-54024B7717FD}"/>
              </a:ext>
            </a:extLst>
          </p:cNvPr>
          <p:cNvSpPr/>
          <p:nvPr/>
        </p:nvSpPr>
        <p:spPr>
          <a:xfrm>
            <a:off x="6911028" y="3501079"/>
            <a:ext cx="28082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Verantwoordelijk zijn</a:t>
            </a:r>
          </a:p>
        </p:txBody>
      </p:sp>
    </p:spTree>
    <p:extLst>
      <p:ext uri="{BB962C8B-B14F-4D97-AF65-F5344CB8AC3E}">
        <p14:creationId xmlns:p14="http://schemas.microsoft.com/office/powerpoint/2010/main" val="1610025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520C3-21F6-4A0A-8102-E377678D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284C86-6741-44BA-81C6-D167030EC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Omgaan met sociale media (</a:t>
            </a:r>
            <a:r>
              <a:rPr lang="nl-NL" dirty="0" err="1"/>
              <a:t>opdr</a:t>
            </a:r>
            <a:r>
              <a:rPr lang="nl-NL" dirty="0"/>
              <a:t>. 9, blz. 108)</a:t>
            </a:r>
          </a:p>
          <a:p>
            <a:pPr marL="0" indent="0">
              <a:buNone/>
            </a:pPr>
            <a:r>
              <a:rPr lang="nl-NL" dirty="0"/>
              <a:t>Wat vind jij?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A020B74C-E0F0-4D74-ADA3-A989F5619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rekkaart: Versie 1: Na rekenoef: cijferen (+,-,:,X) wordt er uit de zak  een groen of een rood kaartje getrokken. Groen kaartje= W… | Kaarten,  Activiteiten, Kleuren">
            <a:extLst>
              <a:ext uri="{FF2B5EF4-FFF2-40B4-BE49-F238E27FC236}">
                <a16:creationId xmlns:a16="http://schemas.microsoft.com/office/drawing/2014/main" id="{1C56519A-D060-46B7-924B-3150A594A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31313"/>
            <a:ext cx="571500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714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E800B-DD59-475C-8238-45792FB8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 je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8599E9-8697-472A-8A0B-307B52278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Je voert het initiatief dat je samen met je stagebegeleider afspreekt uit op je stage</a:t>
            </a:r>
          </a:p>
          <a:p>
            <a:r>
              <a:rPr lang="nl-NL" dirty="0"/>
              <a:t>Je plant een moment met je stagebegeleider dat je deze opdracht gaat uitvoeren in de komende twee weken</a:t>
            </a:r>
          </a:p>
          <a:p>
            <a:r>
              <a:rPr lang="nl-NL" dirty="0"/>
              <a:t>Je maakt van dit initiatief een bewijsstuk. Dit mag zijn in een vorm die bij jou past. Hierover meer in het huiswerk!</a:t>
            </a:r>
          </a:p>
          <a:p>
            <a:r>
              <a:rPr lang="nl-NL" dirty="0"/>
              <a:t>Je levert de 2 voorbereidingsformulieren uit de voorgaande les en het formulier van de uitvoering in bij je portfolio, getekend door je stagebegeleider.</a:t>
            </a:r>
          </a:p>
          <a:p>
            <a:r>
              <a:rPr lang="nl-NL" dirty="0"/>
              <a:t>Je vraagt je stagebegeleider feedback op jouw uitvoering aan de hand van de criteria.</a:t>
            </a:r>
          </a:p>
          <a:p>
            <a:endParaRPr lang="nl-NL" dirty="0"/>
          </a:p>
        </p:txBody>
      </p:sp>
      <p:pic>
        <p:nvPicPr>
          <p:cNvPr id="7" name="Picture 2" descr="Helicon Opleidingen | vmbo, mbo en cursussen">
            <a:extLst>
              <a:ext uri="{FF2B5EF4-FFF2-40B4-BE49-F238E27FC236}">
                <a16:creationId xmlns:a16="http://schemas.microsoft.com/office/drawing/2014/main" id="{83108538-29E0-4D79-83ED-732B82272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98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9A099-278E-464F-A66B-8DB302D2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973"/>
            <a:ext cx="10515600" cy="1325563"/>
          </a:xfrm>
        </p:spPr>
        <p:txBody>
          <a:bodyPr/>
          <a:lstStyle/>
          <a:p>
            <a:r>
              <a:rPr lang="nl-NL" dirty="0"/>
              <a:t>Waarop word je beoordeeld?</a:t>
            </a:r>
          </a:p>
        </p:txBody>
      </p:sp>
      <p:graphicFrame>
        <p:nvGraphicFramePr>
          <p:cNvPr id="5" name="Tabel 9">
            <a:extLst>
              <a:ext uri="{FF2B5EF4-FFF2-40B4-BE49-F238E27FC236}">
                <a16:creationId xmlns:a16="http://schemas.microsoft.com/office/drawing/2014/main" id="{04763D47-A327-41A8-A92B-23C068B86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42544"/>
              </p:ext>
            </p:extLst>
          </p:nvPr>
        </p:nvGraphicFramePr>
        <p:xfrm>
          <a:off x="709723" y="1304694"/>
          <a:ext cx="10772554" cy="5398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2554">
                  <a:extLst>
                    <a:ext uri="{9D8B030D-6E8A-4147-A177-3AD203B41FA5}">
                      <a16:colId xmlns:a16="http://schemas.microsoft.com/office/drawing/2014/main" val="3532917579"/>
                    </a:ext>
                  </a:extLst>
                </a:gridCol>
              </a:tblGrid>
              <a:tr h="617860">
                <a:tc>
                  <a:txBody>
                    <a:bodyPr/>
                    <a:lstStyle/>
                    <a:p>
                      <a:r>
                        <a:rPr lang="nl-NL" dirty="0"/>
                        <a:t>BEOORDELINGSCRITERIA CHALLENGE 2 (HET RESULTAAT)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22513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Je hebt 2 voorbereidingsformulieren (QR-codes in les 4) toegevoegd aan je portfolio.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107693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Je formulieren zijn voorzien van een paraaf of handtekening van je stagebegeleider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53473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Je hebt een presentatievorm gekozen die past bij jou, je stageplek en het initiatief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119875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Je initiatief is duidelijk omschreven op het formulier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337423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Je hebt de STARR-methode of de methode van Korthagen gebruikt om te reflecteren op het werkproces initiatief nemen in </a:t>
                      </a:r>
                      <a:r>
                        <a:rPr lang="nl-NL" dirty="0" err="1"/>
                        <a:t>challenge</a:t>
                      </a:r>
                      <a:r>
                        <a:rPr lang="nl-NL" dirty="0"/>
                        <a:t> 1 en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721967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Je hebt een klein of groot initiatief uitgevoerd op je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67927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In je reflectie op het initiatief (QR code in les 5) heb je duidelijk gemaakt wat je van de opdracht vond en wat je ervan geleerd hebt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04392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In je portfolio zit feedback op je initiatief van je stagebegeleider in de vorm van een verslag of het feedbackformulier. Voeg dit bewijs toe.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514725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In je portfolio zit feedback op </a:t>
                      </a:r>
                      <a:r>
                        <a:rPr lang="nl-NL" dirty="0" err="1"/>
                        <a:t>challenge</a:t>
                      </a:r>
                      <a:r>
                        <a:rPr lang="nl-NL" dirty="0"/>
                        <a:t> 2 van minimaal 1 medestudent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23653"/>
                  </a:ext>
                </a:extLst>
              </a:tr>
              <a:tr h="478047">
                <a:tc>
                  <a:txBody>
                    <a:bodyPr/>
                    <a:lstStyle/>
                    <a:p>
                      <a:r>
                        <a:rPr lang="nl-NL" dirty="0"/>
                        <a:t>In je portfolio zit je ingevulde </a:t>
                      </a:r>
                      <a:r>
                        <a:rPr lang="nl-NL" dirty="0">
                          <a:hlinkClick r:id="rId2" action="ppaction://hlinkfile"/>
                        </a:rPr>
                        <a:t>zelfbeoordeling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661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06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9">
            <a:extLst>
              <a:ext uri="{FF2B5EF4-FFF2-40B4-BE49-F238E27FC236}">
                <a16:creationId xmlns:a16="http://schemas.microsoft.com/office/drawing/2014/main" id="{7BC515E2-2C55-4717-9938-42CDD07FB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36427"/>
              </p:ext>
            </p:extLst>
          </p:nvPr>
        </p:nvGraphicFramePr>
        <p:xfrm>
          <a:off x="709723" y="506168"/>
          <a:ext cx="10772554" cy="2918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2554">
                  <a:extLst>
                    <a:ext uri="{9D8B030D-6E8A-4147-A177-3AD203B41FA5}">
                      <a16:colId xmlns:a16="http://schemas.microsoft.com/office/drawing/2014/main" val="3532917579"/>
                    </a:ext>
                  </a:extLst>
                </a:gridCol>
              </a:tblGrid>
              <a:tr h="459754">
                <a:tc>
                  <a:txBody>
                    <a:bodyPr/>
                    <a:lstStyle/>
                    <a:p>
                      <a:r>
                        <a:rPr lang="nl-NL" dirty="0"/>
                        <a:t>BEOORDELINGSCRITERIA CHALLENGE 2 (DE AANPAK: Initiatief nemen + verantwoordelijk zijn)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2251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hebt de taak binnen de afgesproken tijd uitgevoerd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10769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komt je afspraken na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5347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onderneemt actie als er iets fout gaat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119875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geeft op tijd aan wanneer afspraken of doelen niet behaald kunnen worden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33742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werkt netjes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67927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98CEAE46-A4E3-418A-B5ED-FC12E315BB29}"/>
              </a:ext>
            </a:extLst>
          </p:cNvPr>
          <p:cNvSpPr txBox="1"/>
          <p:nvPr/>
        </p:nvSpPr>
        <p:spPr>
          <a:xfrm>
            <a:off x="1403497" y="3944679"/>
            <a:ext cx="90483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LET OP: DIT ZIJN DE PUNTEN (AANPAK) WAAROP JE IN IEDER GEVAL FEEDBACK VRAAGT VAN JOUW STAGEBEGELEIDER! Dit mag met </a:t>
            </a:r>
            <a:r>
              <a:rPr lang="nl-NL" sz="2800" b="1" dirty="0">
                <a:hlinkClick r:id="rId2" action="ppaction://hlinkfile"/>
              </a:rPr>
              <a:t>dit formulier</a:t>
            </a:r>
            <a:r>
              <a:rPr lang="nl-NL" sz="2800" dirty="0">
                <a:hlinkClick r:id="rId2" action="ppaction://hlinkfile"/>
              </a:rPr>
              <a:t> </a:t>
            </a:r>
            <a:r>
              <a:rPr lang="nl-NL" sz="2800" dirty="0"/>
              <a:t>of in een verslag met handtekening.</a:t>
            </a:r>
          </a:p>
        </p:txBody>
      </p:sp>
    </p:spTree>
    <p:extLst>
      <p:ext uri="{BB962C8B-B14F-4D97-AF65-F5344CB8AC3E}">
        <p14:creationId xmlns:p14="http://schemas.microsoft.com/office/powerpoint/2010/main" val="1827111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ADD59-F39E-460B-82BA-6CEC51F7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uitvoering van </a:t>
            </a:r>
            <a:r>
              <a:rPr lang="nl-NL" dirty="0" err="1"/>
              <a:t>challenge</a:t>
            </a:r>
            <a:r>
              <a:rPr lang="nl-NL" dirty="0"/>
              <a:t>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CC5DF6-5531-43C9-BD4F-43AD7BCAE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presentatie in een eigen gekozen vorm van je uitgevoerde initiatief (fotostrip, verslag, filmpje o.i.d.)</a:t>
            </a:r>
          </a:p>
          <a:p>
            <a:r>
              <a:rPr lang="nl-NL" dirty="0"/>
              <a:t>Een duidelijke voorbereiding met de formulieren uit les 4</a:t>
            </a:r>
          </a:p>
          <a:p>
            <a:r>
              <a:rPr lang="nl-NL" dirty="0"/>
              <a:t>Een reflectie op het initiatief nemen (formulier in QR-code van deze les)</a:t>
            </a:r>
          </a:p>
          <a:p>
            <a:r>
              <a:rPr lang="nl-NL" dirty="0"/>
              <a:t>Reflectie op het totale werkproces van initiatief nemen met methode van Korthagen of STARR (gaat over </a:t>
            </a:r>
            <a:r>
              <a:rPr lang="nl-NL" dirty="0" err="1"/>
              <a:t>challenge</a:t>
            </a:r>
            <a:r>
              <a:rPr lang="nl-NL" dirty="0"/>
              <a:t> 1 en 2)</a:t>
            </a:r>
          </a:p>
        </p:txBody>
      </p:sp>
    </p:spTree>
    <p:extLst>
      <p:ext uri="{BB962C8B-B14F-4D97-AF65-F5344CB8AC3E}">
        <p14:creationId xmlns:p14="http://schemas.microsoft.com/office/powerpoint/2010/main" val="228427499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800</Words>
  <Application>Microsoft Office PowerPoint</Application>
  <PresentationFormat>Breedbeeld</PresentationFormat>
  <Paragraphs>64</Paragraphs>
  <Slides>12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Modern Love</vt:lpstr>
      <vt:lpstr>The Hand</vt:lpstr>
      <vt:lpstr>SketchyVTI</vt:lpstr>
      <vt:lpstr>Les 5</vt:lpstr>
      <vt:lpstr>Aan het einde van deze les…</vt:lpstr>
      <vt:lpstr>Challenge 2: Ik kom in actie!</vt:lpstr>
      <vt:lpstr>Wat is verantwoordelijk zijn?</vt:lpstr>
      <vt:lpstr>Stellingen</vt:lpstr>
      <vt:lpstr>Wat ga je doen?</vt:lpstr>
      <vt:lpstr>Waarop word je beoordeeld?</vt:lpstr>
      <vt:lpstr>PowerPoint-presentatie</vt:lpstr>
      <vt:lpstr>De uitvoering van challenge 2</vt:lpstr>
      <vt:lpstr>Zijn de doelen bereikt?</vt:lpstr>
      <vt:lpstr>Huiswerk </vt:lpstr>
      <vt:lpstr>Hoe maak je een mindmap?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42</cp:revision>
  <dcterms:created xsi:type="dcterms:W3CDTF">2020-11-02T07:32:19Z</dcterms:created>
  <dcterms:modified xsi:type="dcterms:W3CDTF">2020-11-14T21:14:23Z</dcterms:modified>
</cp:coreProperties>
</file>