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DCD6BCBC-7160-4BD4-8F24-4FCDCFD8D052}"/>
    <pc:docChg chg="modSld">
      <pc:chgData name="Thomas Noordeloos" userId="df9f46e9-7760-4f6a-814f-9e8180d7b46a" providerId="ADAL" clId="{DCD6BCBC-7160-4BD4-8F24-4FCDCFD8D052}" dt="2022-02-22T12:35:14.471" v="55" actId="20577"/>
      <pc:docMkLst>
        <pc:docMk/>
      </pc:docMkLst>
      <pc:sldChg chg="modSp mod">
        <pc:chgData name="Thomas Noordeloos" userId="df9f46e9-7760-4f6a-814f-9e8180d7b46a" providerId="ADAL" clId="{DCD6BCBC-7160-4BD4-8F24-4FCDCFD8D052}" dt="2022-02-22T12:35:14.471" v="55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DCD6BCBC-7160-4BD4-8F24-4FCDCFD8D052}" dt="2022-02-22T12:35:14.471" v="55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FA4C1B20-D60F-4418-8D0A-08C502C58686}"/>
    <pc:docChg chg="undo custSel modSld">
      <pc:chgData name="Marieke Drabbe" userId="5622c14e-c4d0-438c-800f-36f96fa97e55" providerId="ADAL" clId="{FA4C1B20-D60F-4418-8D0A-08C502C58686}" dt="2022-02-08T11:24:44.470" v="24" actId="1076"/>
      <pc:docMkLst>
        <pc:docMk/>
      </pc:docMkLst>
      <pc:sldChg chg="addSp delSp modSp mod">
        <pc:chgData name="Marieke Drabbe" userId="5622c14e-c4d0-438c-800f-36f96fa97e55" providerId="ADAL" clId="{FA4C1B20-D60F-4418-8D0A-08C502C58686}" dt="2022-02-08T11:24:44.470" v="24" actId="1076"/>
        <pc:sldMkLst>
          <pc:docMk/>
          <pc:sldMk cId="4132212741" sldId="256"/>
        </pc:sldMkLst>
        <pc:spChg chg="mod">
          <ac:chgData name="Marieke Drabbe" userId="5622c14e-c4d0-438c-800f-36f96fa97e55" providerId="ADAL" clId="{FA4C1B20-D60F-4418-8D0A-08C502C58686}" dt="2022-02-08T11:20:28.035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FA4C1B20-D60F-4418-8D0A-08C502C58686}" dt="2022-02-08T11:20:49.051" v="5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FA4C1B20-D60F-4418-8D0A-08C502C58686}" dt="2022-02-08T11:20:55.351" v="7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FA4C1B20-D60F-4418-8D0A-08C502C58686}" dt="2022-02-08T11:21:08.851" v="10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FA4C1B20-D60F-4418-8D0A-08C502C58686}" dt="2022-02-08T11:23:55.553" v="20" actId="20577"/>
          <ac:spMkLst>
            <pc:docMk/>
            <pc:sldMk cId="4132212741" sldId="256"/>
            <ac:spMk id="26" creationId="{00000000-0000-0000-0000-000000000000}"/>
          </ac:spMkLst>
        </pc:spChg>
        <pc:picChg chg="del">
          <ac:chgData name="Marieke Drabbe" userId="5622c14e-c4d0-438c-800f-36f96fa97e55" providerId="ADAL" clId="{FA4C1B20-D60F-4418-8D0A-08C502C58686}" dt="2022-02-08T11:23:56.820" v="21" actId="478"/>
          <ac:picMkLst>
            <pc:docMk/>
            <pc:sldMk cId="4132212741" sldId="256"/>
            <ac:picMk id="1036" creationId="{907B6432-F6F5-4F7E-B9C2-FD05B057A3AA}"/>
          </ac:picMkLst>
        </pc:picChg>
        <pc:picChg chg="add mod">
          <ac:chgData name="Marieke Drabbe" userId="5622c14e-c4d0-438c-800f-36f96fa97e55" providerId="ADAL" clId="{FA4C1B20-D60F-4418-8D0A-08C502C58686}" dt="2022-02-08T11:24:44.470" v="24" actId="1076"/>
          <ac:picMkLst>
            <pc:docMk/>
            <pc:sldMk cId="4132212741" sldId="256"/>
            <ac:picMk id="1038" creationId="{0394212F-4C55-4318-9678-491A6BAD884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change.inc/circulaire-economie/trends-en-ontwikkelingen-voor-de-circulaire-economie-in-2022-37514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www.circulairondernemen.nl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LA2 Trends en ontwikkelingen CE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3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trends en ontwikkelingen op het gebied van afval en reststromen in de stad.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trends en ontwikkelingen (T&amp;O) op het gebied van afval en reststromen in de stad.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4628" y="2377389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per maatschappelijke uitdaging minimaal 2 uitgewerkte T&amp;O onderbouwd met actuele en betrouwbare bronnen.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4628" y="3516662"/>
            <a:ext cx="4943772" cy="230832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In totaal ga je op zoek naar minimaal 6 T&amp;O op het gebied van afval en reststromen in de stad.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de 6 T&amp;O op het gebied van </a:t>
            </a:r>
            <a:r>
              <a:rPr lang="nl-NL" sz="1300" dirty="0"/>
              <a:t>afval en reststromen in de stad </a:t>
            </a:r>
            <a:r>
              <a:rPr lang="nl-NL" sz="1300" dirty="0">
                <a:ea typeface="Calibri" pitchFamily="34" charset="0"/>
                <a:cs typeface="Arial" charset="0"/>
              </a:rPr>
              <a:t>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Onderbouw de T&amp;O met actuele en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T&amp;O waarom het belangrijk is voor de stad van de toekomst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Denk hierbij aan de behandelde thema’s zoals ‘robotisering’, ‘de 4e Industriële Revolutie’ en ‘The Internet of </a:t>
            </a:r>
            <a:r>
              <a:rPr lang="nl-NL" sz="1300" dirty="0" err="1">
                <a:ea typeface="Calibri" pitchFamily="34" charset="0"/>
                <a:cs typeface="Arial" charset="0"/>
              </a:rPr>
              <a:t>Things</a:t>
            </a:r>
            <a:r>
              <a:rPr lang="nl-NL" sz="1300" dirty="0">
                <a:ea typeface="Calibri" pitchFamily="34" charset="0"/>
                <a:cs typeface="Arial" charset="0"/>
              </a:rPr>
              <a:t>’.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https://www.change.inc/circulaire-economie/trends-en-ontwikkelingen-voor-de-circulaire-economie-in-2022-37514</a:t>
            </a: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https://www.circulairondernemen.nl/</a:t>
            </a: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4e Industriële Revolutie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18-03-2022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 bijeenkomst: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24-03-2022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sp>
        <p:nvSpPr>
          <p:cNvPr id="3" name="AutoShape 10" descr="Gemeente: sociaal domein | Conspect | Business Intelligence">
            <a:extLst>
              <a:ext uri="{FF2B5EF4-FFF2-40B4-BE49-F238E27FC236}">
                <a16:creationId xmlns:a16="http://schemas.microsoft.com/office/drawing/2014/main" id="{77FE9969-81E7-45CF-91A9-04D8362118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38" name="Picture 14" descr="Circulaire Economie, laten we de lineaire economie achter ons?">
            <a:extLst>
              <a:ext uri="{FF2B5EF4-FFF2-40B4-BE49-F238E27FC236}">
                <a16:creationId xmlns:a16="http://schemas.microsoft.com/office/drawing/2014/main" id="{0394212F-4C55-4318-9678-491A6BAD8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833" y="4939236"/>
            <a:ext cx="2298962" cy="114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4" ma:contentTypeDescription="Een nieuw document maken." ma:contentTypeScope="" ma:versionID="a3c3b2d2316bbff68d369b35dcdb8578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0dc031163889b163ad3cab64943a7718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F31AC3-E53C-42DC-845B-037B824D91BB}"/>
</file>

<file path=customXml/itemProps3.xml><?xml version="1.0" encoding="utf-8"?>
<ds:datastoreItem xmlns:ds="http://schemas.openxmlformats.org/officeDocument/2006/customXml" ds:itemID="{368D544E-493A-49DC-8C7E-360155C0D785}">
  <ds:schemaRefs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c6f82ce1-f6df-49a5-8b49-cf8409a27aa4"/>
    <ds:schemaRef ds:uri="2c4f0c93-2979-4f27-aab2-70de9593235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240</Words>
  <Application>Microsoft Office PowerPoint</Application>
  <PresentationFormat>Breedbeeld</PresentationFormat>
  <Paragraphs>24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11</cp:revision>
  <dcterms:created xsi:type="dcterms:W3CDTF">2017-04-20T10:37:43Z</dcterms:created>
  <dcterms:modified xsi:type="dcterms:W3CDTF">2022-02-22T12:35:19Z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