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C321E2-C0B8-49A8-A14A-EF2AB246FAF2}" v="8" dt="2022-02-08T08:36:30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B9CE961E-AEDB-4E10-AEC8-8559ECB16787}"/>
    <pc:docChg chg="modSld">
      <pc:chgData name="Thomas Noordeloos" userId="df9f46e9-7760-4f6a-814f-9e8180d7b46a" providerId="ADAL" clId="{B9CE961E-AEDB-4E10-AEC8-8559ECB16787}" dt="2022-02-09T07:36:47.215" v="3" actId="20577"/>
      <pc:docMkLst>
        <pc:docMk/>
      </pc:docMkLst>
      <pc:sldChg chg="modSp mod">
        <pc:chgData name="Thomas Noordeloos" userId="df9f46e9-7760-4f6a-814f-9e8180d7b46a" providerId="ADAL" clId="{B9CE961E-AEDB-4E10-AEC8-8559ECB16787}" dt="2022-02-09T07:36:47.215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B9CE961E-AEDB-4E10-AEC8-8559ECB16787}" dt="2022-02-09T07:36:47.215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BEC321E2-C0B8-49A8-A14A-EF2AB246FAF2}"/>
    <pc:docChg chg="addSld delSld modSld">
      <pc:chgData name="Marieke Drabbe" userId="5622c14e-c4d0-438c-800f-36f96fa97e55" providerId="ADAL" clId="{BEC321E2-C0B8-49A8-A14A-EF2AB246FAF2}" dt="2022-02-08T08:36:55.477" v="15" actId="47"/>
      <pc:docMkLst>
        <pc:docMk/>
      </pc:docMkLst>
      <pc:sldChg chg="addSp delSp modSp mod">
        <pc:chgData name="Marieke Drabbe" userId="5622c14e-c4d0-438c-800f-36f96fa97e55" providerId="ADAL" clId="{BEC321E2-C0B8-49A8-A14A-EF2AB246FAF2}" dt="2022-02-08T08:36:37.165" v="14" actId="255"/>
        <pc:sldMkLst>
          <pc:docMk/>
          <pc:sldMk cId="4132212741" sldId="256"/>
        </pc:sldMkLst>
        <pc:spChg chg="mod">
          <ac:chgData name="Marieke Drabbe" userId="5622c14e-c4d0-438c-800f-36f96fa97e55" providerId="ADAL" clId="{BEC321E2-C0B8-49A8-A14A-EF2AB246FAF2}" dt="2022-02-08T08:35:37.073" v="4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BEC321E2-C0B8-49A8-A14A-EF2AB246FAF2}" dt="2022-02-08T08:35:48.203" v="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BEC321E2-C0B8-49A8-A14A-EF2AB246FAF2}" dt="2022-02-08T08:36:37.165" v="14" actId="255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BEC321E2-C0B8-49A8-A14A-EF2AB246FAF2}" dt="2022-02-08T08:36:27.586" v="11" actId="478"/>
          <ac:picMkLst>
            <pc:docMk/>
            <pc:sldMk cId="4132212741" sldId="256"/>
            <ac:picMk id="17" creationId="{6B3AA6EF-4966-4299-B36B-E7F4055D5895}"/>
          </ac:picMkLst>
        </pc:picChg>
        <pc:picChg chg="add mod">
          <ac:chgData name="Marieke Drabbe" userId="5622c14e-c4d0-438c-800f-36f96fa97e55" providerId="ADAL" clId="{BEC321E2-C0B8-49A8-A14A-EF2AB246FAF2}" dt="2022-02-08T08:36:30.038" v="13" actId="1076"/>
          <ac:picMkLst>
            <pc:docMk/>
            <pc:sldMk cId="4132212741" sldId="256"/>
            <ac:picMk id="18" creationId="{D191298C-F8E0-4E59-90D8-681962A5A3E0}"/>
          </ac:picMkLst>
        </pc:picChg>
      </pc:sldChg>
      <pc:sldChg chg="delSp add del">
        <pc:chgData name="Marieke Drabbe" userId="5622c14e-c4d0-438c-800f-36f96fa97e55" providerId="ADAL" clId="{BEC321E2-C0B8-49A8-A14A-EF2AB246FAF2}" dt="2022-02-08T08:36:55.477" v="15" actId="47"/>
        <pc:sldMkLst>
          <pc:docMk/>
          <pc:sldMk cId="4159768415" sldId="257"/>
        </pc:sldMkLst>
        <pc:picChg chg="del">
          <ac:chgData name="Marieke Drabbe" userId="5622c14e-c4d0-438c-800f-36f96fa97e55" providerId="ADAL" clId="{BEC321E2-C0B8-49A8-A14A-EF2AB246FAF2}" dt="2022-02-08T08:36:25.502" v="10" actId="21"/>
          <ac:picMkLst>
            <pc:docMk/>
            <pc:sldMk cId="4159768415" sldId="257"/>
            <ac:picMk id="1030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cbs.nl/nl-nl/publicatie/2020/50/trendrapport-toerisme-recreatie-en-vrije-tijd-2020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vrijetijdskennis.nl/trends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festivalinfo.nl/news/48874/Zijn-digitale-festivals-de-toekomst-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LA1 Uitdagingen VT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uitdagingen/problemen op het gebied van vrijetijdsbesteding.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problemen/uitdagingen op het gebied van duurzame vrijetijdsbesteding.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257792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3 uitgewerkte </a:t>
            </a:r>
            <a:r>
              <a:rPr lang="nl-NL" sz="1300" dirty="0"/>
              <a:t>maatschappelijke uitdagingen/problemen van de stad van de toekomst onderbouwd met actuele bronnen.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345943"/>
            <a:ext cx="4943772" cy="25083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Ga op zoek naar stedelijke uitdagingen op het gebied van leefbaarheid in de stad op dit moment en de nabije toekomst. Dat mogen wereldwijde uitdagingen zijn.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ontwikkelingen die wereldwijd plaatsvinden op het gebied van steden en jouw specialisatie aan de uitdagingen.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Zoek betrouwbare bronnen die de gevonden ontwikkelingen, uitdagingen en thema’s onderbouwen.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Werk 3 uitdagingen en de daarbij behorende ontwikkelingen uit beargumenteerd met de gevonden bronnen.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uitdaging waarom het belangrijk is voor de stad van de toekomst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https://www.cbs.nl/nl-nl/publicatie/2020/50/trendrapport-toerisme-recreatie-en-vrije-tijd-2020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https://www.festivalinfo.nl/news/48874/Zijn-digitale-festivals-de-toekomst-/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https://www.vrijetijdskennis.nl/trends/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25-02-2022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10-03-2022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5633" y="2257792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137" y="3345943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8" name="Picture 6" descr="Afbeeldingsresultaat voor milieu impact vliegen">
            <a:extLst>
              <a:ext uri="{FF2B5EF4-FFF2-40B4-BE49-F238E27FC236}">
                <a16:creationId xmlns:a16="http://schemas.microsoft.com/office/drawing/2014/main" id="{D191298C-F8E0-4E59-90D8-681962A5A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107" y="4982419"/>
            <a:ext cx="1398955" cy="139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231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4</cp:revision>
  <dcterms:created xsi:type="dcterms:W3CDTF">2017-04-20T10:37:43Z</dcterms:created>
  <dcterms:modified xsi:type="dcterms:W3CDTF">2022-02-09T07:36:52Z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