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sldIdLst>
    <p:sldId id="256" r:id="rId6"/>
    <p:sldId id="266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F26F08-BFD9-432A-AFAA-B81FB7E61F67}" v="4" dt="2022-03-18T10:05:14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02F26F08-BFD9-432A-AFAA-B81FB7E61F67}"/>
    <pc:docChg chg="custSel addSld delSld modSld">
      <pc:chgData name="Thomas Noordeloos" userId="df9f46e9-7760-4f6a-814f-9e8180d7b46a" providerId="ADAL" clId="{02F26F08-BFD9-432A-AFAA-B81FB7E61F67}" dt="2022-03-18T10:05:32.843" v="56" actId="1076"/>
      <pc:docMkLst>
        <pc:docMk/>
      </pc:docMkLst>
      <pc:sldChg chg="modSp mod">
        <pc:chgData name="Thomas Noordeloos" userId="df9f46e9-7760-4f6a-814f-9e8180d7b46a" providerId="ADAL" clId="{02F26F08-BFD9-432A-AFAA-B81FB7E61F67}" dt="2022-03-18T09:57:25.898" v="37" actId="1076"/>
        <pc:sldMkLst>
          <pc:docMk/>
          <pc:sldMk cId="4132212741" sldId="256"/>
        </pc:sldMkLst>
        <pc:spChg chg="mod">
          <ac:chgData name="Thomas Noordeloos" userId="df9f46e9-7760-4f6a-814f-9e8180d7b46a" providerId="ADAL" clId="{02F26F08-BFD9-432A-AFAA-B81FB7E61F67}" dt="2022-03-18T09:57:25.898" v="37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Thomas Noordeloos" userId="df9f46e9-7760-4f6a-814f-9e8180d7b46a" providerId="ADAL" clId="{02F26F08-BFD9-432A-AFAA-B81FB7E61F67}" dt="2022-03-18T09:57:12.723" v="36" actId="20577"/>
          <ac:spMkLst>
            <pc:docMk/>
            <pc:sldMk cId="4132212741" sldId="256"/>
            <ac:spMk id="28" creationId="{00000000-0000-0000-0000-000000000000}"/>
          </ac:spMkLst>
        </pc:spChg>
      </pc:sldChg>
      <pc:sldChg chg="delSp new del mod">
        <pc:chgData name="Thomas Noordeloos" userId="df9f46e9-7760-4f6a-814f-9e8180d7b46a" providerId="ADAL" clId="{02F26F08-BFD9-432A-AFAA-B81FB7E61F67}" dt="2022-03-18T10:04:06.625" v="41" actId="47"/>
        <pc:sldMkLst>
          <pc:docMk/>
          <pc:sldMk cId="2031658368" sldId="257"/>
        </pc:sldMkLst>
        <pc:spChg chg="del">
          <ac:chgData name="Thomas Noordeloos" userId="df9f46e9-7760-4f6a-814f-9e8180d7b46a" providerId="ADAL" clId="{02F26F08-BFD9-432A-AFAA-B81FB7E61F67}" dt="2022-03-18T10:03:51.427" v="39" actId="478"/>
          <ac:spMkLst>
            <pc:docMk/>
            <pc:sldMk cId="2031658368" sldId="257"/>
            <ac:spMk id="2" creationId="{BD13E3CD-810D-413E-AFEB-DBC1CB9E2F51}"/>
          </ac:spMkLst>
        </pc:spChg>
        <pc:spChg chg="del">
          <ac:chgData name="Thomas Noordeloos" userId="df9f46e9-7760-4f6a-814f-9e8180d7b46a" providerId="ADAL" clId="{02F26F08-BFD9-432A-AFAA-B81FB7E61F67}" dt="2022-03-18T10:03:54.950" v="40" actId="478"/>
          <ac:spMkLst>
            <pc:docMk/>
            <pc:sldMk cId="2031658368" sldId="257"/>
            <ac:spMk id="3" creationId="{4F62DEB7-151A-47E8-BF57-74466CAFF2E2}"/>
          </ac:spMkLst>
        </pc:spChg>
      </pc:sldChg>
      <pc:sldChg chg="addSp delSp modSp mod">
        <pc:chgData name="Thomas Noordeloos" userId="df9f46e9-7760-4f6a-814f-9e8180d7b46a" providerId="ADAL" clId="{02F26F08-BFD9-432A-AFAA-B81FB7E61F67}" dt="2022-03-18T10:05:32.843" v="56" actId="1076"/>
        <pc:sldMkLst>
          <pc:docMk/>
          <pc:sldMk cId="4145349442" sldId="266"/>
        </pc:sldMkLst>
        <pc:spChg chg="del">
          <ac:chgData name="Thomas Noordeloos" userId="df9f46e9-7760-4f6a-814f-9e8180d7b46a" providerId="ADAL" clId="{02F26F08-BFD9-432A-AFAA-B81FB7E61F67}" dt="2022-03-18T10:04:15.739" v="42" actId="478"/>
          <ac:spMkLst>
            <pc:docMk/>
            <pc:sldMk cId="4145349442" sldId="266"/>
            <ac:spMk id="2" creationId="{F8390FF1-E0CD-4EC6-A60A-28D96FA1FB39}"/>
          </ac:spMkLst>
        </pc:spChg>
        <pc:spChg chg="del">
          <ac:chgData name="Thomas Noordeloos" userId="df9f46e9-7760-4f6a-814f-9e8180d7b46a" providerId="ADAL" clId="{02F26F08-BFD9-432A-AFAA-B81FB7E61F67}" dt="2022-03-18T10:04:15.739" v="42" actId="478"/>
          <ac:spMkLst>
            <pc:docMk/>
            <pc:sldMk cId="4145349442" sldId="266"/>
            <ac:spMk id="3" creationId="{FE061E99-6C24-4391-92D8-B21595584FA9}"/>
          </ac:spMkLst>
        </pc:spChg>
        <pc:spChg chg="add del mod">
          <ac:chgData name="Thomas Noordeloos" userId="df9f46e9-7760-4f6a-814f-9e8180d7b46a" providerId="ADAL" clId="{02F26F08-BFD9-432A-AFAA-B81FB7E61F67}" dt="2022-03-18T10:04:17.704" v="43" actId="478"/>
          <ac:spMkLst>
            <pc:docMk/>
            <pc:sldMk cId="4145349442" sldId="266"/>
            <ac:spMk id="5" creationId="{B19558B7-6A37-4E9B-AF83-5E4FF2D6D65D}"/>
          </ac:spMkLst>
        </pc:spChg>
        <pc:spChg chg="add mod">
          <ac:chgData name="Thomas Noordeloos" userId="df9f46e9-7760-4f6a-814f-9e8180d7b46a" providerId="ADAL" clId="{02F26F08-BFD9-432A-AFAA-B81FB7E61F67}" dt="2022-03-18T10:05:10.059" v="52"/>
          <ac:spMkLst>
            <pc:docMk/>
            <pc:sldMk cId="4145349442" sldId="266"/>
            <ac:spMk id="9" creationId="{518D0AB8-D82C-498B-ABC2-695A3ADAD904}"/>
          </ac:spMkLst>
        </pc:spChg>
        <pc:spChg chg="add mod">
          <ac:chgData name="Thomas Noordeloos" userId="df9f46e9-7760-4f6a-814f-9e8180d7b46a" providerId="ADAL" clId="{02F26F08-BFD9-432A-AFAA-B81FB7E61F67}" dt="2022-03-18T10:05:10.059" v="52"/>
          <ac:spMkLst>
            <pc:docMk/>
            <pc:sldMk cId="4145349442" sldId="266"/>
            <ac:spMk id="10" creationId="{F31F929C-56A9-47EA-8ACA-D4517A81D8FC}"/>
          </ac:spMkLst>
        </pc:spChg>
        <pc:picChg chg="add del mod">
          <ac:chgData name="Thomas Noordeloos" userId="df9f46e9-7760-4f6a-814f-9e8180d7b46a" providerId="ADAL" clId="{02F26F08-BFD9-432A-AFAA-B81FB7E61F67}" dt="2022-03-18T10:04:48.149" v="50" actId="478"/>
          <ac:picMkLst>
            <pc:docMk/>
            <pc:sldMk cId="4145349442" sldId="266"/>
            <ac:picMk id="7" creationId="{20354073-A30E-4F4A-BCE3-815898BD96C1}"/>
          </ac:picMkLst>
        </pc:picChg>
        <pc:picChg chg="add mod">
          <ac:chgData name="Thomas Noordeloos" userId="df9f46e9-7760-4f6a-814f-9e8180d7b46a" providerId="ADAL" clId="{02F26F08-BFD9-432A-AFAA-B81FB7E61F67}" dt="2022-03-18T10:05:32.843" v="56" actId="1076"/>
          <ac:picMkLst>
            <pc:docMk/>
            <pc:sldMk cId="4145349442" sldId="266"/>
            <ac:picMk id="8" creationId="{CB738254-C396-4488-807E-4320D5CAB004}"/>
          </ac:picMkLst>
        </pc:picChg>
        <pc:picChg chg="del">
          <ac:chgData name="Thomas Noordeloos" userId="df9f46e9-7760-4f6a-814f-9e8180d7b46a" providerId="ADAL" clId="{02F26F08-BFD9-432A-AFAA-B81FB7E61F67}" dt="2022-03-18T10:04:15.739" v="42" actId="478"/>
          <ac:picMkLst>
            <pc:docMk/>
            <pc:sldMk cId="4145349442" sldId="266"/>
            <ac:picMk id="2050" creationId="{826DC0AE-B6A9-44AA-8303-BDF4589072D7}"/>
          </ac:picMkLst>
        </pc:picChg>
      </pc:sldChg>
    </pc:docChg>
  </pc:docChgLst>
  <pc:docChgLst>
    <pc:chgData name="Marieke Drabbe" userId="5622c14e-c4d0-438c-800f-36f96fa97e55" providerId="ADAL" clId="{4FC3A326-E185-43B0-BD46-32C360137481}"/>
    <pc:docChg chg="addSld delSld modSld">
      <pc:chgData name="Marieke Drabbe" userId="5622c14e-c4d0-438c-800f-36f96fa97e55" providerId="ADAL" clId="{4FC3A326-E185-43B0-BD46-32C360137481}" dt="2022-02-08T08:51:25.048" v="426" actId="1076"/>
      <pc:docMkLst>
        <pc:docMk/>
      </pc:docMkLst>
      <pc:sldChg chg="addSp delSp modSp mod">
        <pc:chgData name="Marieke Drabbe" userId="5622c14e-c4d0-438c-800f-36f96fa97e55" providerId="ADAL" clId="{4FC3A326-E185-43B0-BD46-32C360137481}" dt="2022-02-08T08:51:25.048" v="426" actId="1076"/>
        <pc:sldMkLst>
          <pc:docMk/>
          <pc:sldMk cId="4132212741" sldId="256"/>
        </pc:sldMkLst>
        <pc:spChg chg="mod">
          <ac:chgData name="Marieke Drabbe" userId="5622c14e-c4d0-438c-800f-36f96fa97e55" providerId="ADAL" clId="{4FC3A326-E185-43B0-BD46-32C360137481}" dt="2022-02-08T08:51:19.710" v="425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9:36.850" v="126" actId="20577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51:25.048" v="426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50:56.525" v="421" actId="20577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6:13.279" v="22" actId="1076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8:33.205" v="30" actId="113"/>
          <ac:spMkLst>
            <pc:docMk/>
            <pc:sldMk cId="4132212741" sldId="256"/>
            <ac:spMk id="28" creationId="{00000000-0000-0000-0000-000000000000}"/>
          </ac:spMkLst>
        </pc:spChg>
        <pc:picChg chg="del">
          <ac:chgData name="Marieke Drabbe" userId="5622c14e-c4d0-438c-800f-36f96fa97e55" providerId="ADAL" clId="{4FC3A326-E185-43B0-BD46-32C360137481}" dt="2022-02-08T08:46:15.208" v="23" actId="478"/>
          <ac:picMkLst>
            <pc:docMk/>
            <pc:sldMk cId="4132212741" sldId="256"/>
            <ac:picMk id="16" creationId="{157679D5-9C4C-4A15-8C7B-808A862A5915}"/>
          </ac:picMkLst>
        </pc:picChg>
        <pc:picChg chg="add mod">
          <ac:chgData name="Marieke Drabbe" userId="5622c14e-c4d0-438c-800f-36f96fa97e55" providerId="ADAL" clId="{4FC3A326-E185-43B0-BD46-32C360137481}" dt="2022-02-08T08:51:14.671" v="422" actId="1076"/>
          <ac:picMkLst>
            <pc:docMk/>
            <pc:sldMk cId="4132212741" sldId="256"/>
            <ac:picMk id="1026" creationId="{B5E82880-F23F-407B-AAD0-D46A8C59FC09}"/>
          </ac:picMkLst>
        </pc:picChg>
      </pc:sldChg>
      <pc:sldChg chg="modSp add del mod">
        <pc:chgData name="Marieke Drabbe" userId="5622c14e-c4d0-438c-800f-36f96fa97e55" providerId="ADAL" clId="{4FC3A326-E185-43B0-BD46-32C360137481}" dt="2022-02-08T08:48:29.014" v="29" actId="47"/>
        <pc:sldMkLst>
          <pc:docMk/>
          <pc:sldMk cId="4159768415" sldId="257"/>
        </pc:sldMkLst>
        <pc:spChg chg="mod">
          <ac:chgData name="Marieke Drabbe" userId="5622c14e-c4d0-438c-800f-36f96fa97e55" providerId="ADAL" clId="{4FC3A326-E185-43B0-BD46-32C360137481}" dt="2022-02-08T08:44:57.687" v="10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5:09.857" v="12" actId="21"/>
          <ac:spMkLst>
            <pc:docMk/>
            <pc:sldMk cId="4159768415" sldId="257"/>
            <ac:spMk id="7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5:20.050" v="14" actId="21"/>
          <ac:spMkLst>
            <pc:docMk/>
            <pc:sldMk cId="4159768415" sldId="257"/>
            <ac:spMk id="8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5:45.587" v="16" actId="21"/>
          <ac:spMkLst>
            <pc:docMk/>
            <pc:sldMk cId="4159768415" sldId="257"/>
            <ac:spMk id="9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5:57.606" v="18" actId="21"/>
          <ac:spMkLst>
            <pc:docMk/>
            <pc:sldMk cId="4159768415" sldId="257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403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571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587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D4D1-00C4-4E8E-99A5-8D1DF5379DBE}" type="datetimeFigureOut">
              <a:rPr lang="nl-NL" smtClean="0"/>
              <a:t>18-3-2022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598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LA4 Visie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een visie schrijven op de stad van de toekomst binnen jouw specialisatie.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beargumenteren welke onderdelen uit je best </a:t>
            </a:r>
            <a:r>
              <a:rPr lang="nl-NL" sz="1300" dirty="0" err="1"/>
              <a:t>practice</a:t>
            </a:r>
            <a:r>
              <a:rPr lang="nl-NL" sz="1300" dirty="0"/>
              <a:t> zijn meegenomen. 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4" y="2321193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jouw advies op de stad van de toekomst binnen jouw specialisatie, gebaseerd op de huidige uitdagingen en verwachte trends en ontwikkelingen.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516662"/>
            <a:ext cx="4943772" cy="19082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Er is een visie geschreven op de stad van de toekomst binnen jouw specialisatie..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Er is beargumenteerd welke onderdelen uit de best </a:t>
            </a:r>
            <a:r>
              <a:rPr lang="nl-NL" sz="1300" dirty="0" err="1">
                <a:ea typeface="Calibri" pitchFamily="34" charset="0"/>
                <a:cs typeface="Arial" charset="0"/>
              </a:rPr>
              <a:t>practice</a:t>
            </a:r>
            <a:r>
              <a:rPr lang="nl-NL" sz="1300" dirty="0">
                <a:ea typeface="Calibri" pitchFamily="34" charset="0"/>
                <a:cs typeface="Arial" charset="0"/>
              </a:rPr>
              <a:t> in je visie zijn meegenomen.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Er is beschreven welke thema’s uit de opleiding gebruikt zijn om tot de visie te komen.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Je kunt samenvattend beargumenteren op welke wijze je visie bijdraagt aan een duurzame en innovatieve leefomgeving.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02727"/>
            <a:ext cx="4570157" cy="5078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cs typeface="Arial" charset="0"/>
              </a:rPr>
              <a:t>Lessen specialisatie en IBS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25-03-2022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friends: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30-03-2022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3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8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026" name="Picture 2" descr="De stad van de toekomst - Vereniging Deltametropool">
            <a:extLst>
              <a:ext uri="{FF2B5EF4-FFF2-40B4-BE49-F238E27FC236}">
                <a16:creationId xmlns:a16="http://schemas.microsoft.com/office/drawing/2014/main" id="{B5E82880-F23F-407B-AAD0-D46A8C59F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565" y="4105950"/>
            <a:ext cx="2374068" cy="1318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CB738254-C396-4488-807E-4320D5CAB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1" y="201691"/>
            <a:ext cx="7815007" cy="645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3494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3" ma:contentTypeDescription="Een nieuw document maken." ma:contentTypeScope="" ma:versionID="bd0271150be9f8e9bec974e355b2f8a7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59377b08247893b8b844217c25199b5d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9322576-FFDD-4C01-A585-486ED2601989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174</Words>
  <Application>Microsoft Office PowerPoint</Application>
  <PresentationFormat>Breedbeeld</PresentationFormat>
  <Paragraphs>22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1_Kantoorthema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7</cp:revision>
  <dcterms:created xsi:type="dcterms:W3CDTF">2017-04-20T10:37:43Z</dcterms:created>
  <dcterms:modified xsi:type="dcterms:W3CDTF">2022-03-18T10:05:36Z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