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0" r:id="rId2"/>
    <p:sldId id="389" r:id="rId3"/>
    <p:sldId id="388" r:id="rId4"/>
    <p:sldId id="394" r:id="rId5"/>
    <p:sldId id="393" r:id="rId6"/>
    <p:sldId id="395" r:id="rId7"/>
    <p:sldId id="387"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514AD-3EEB-4159-85EB-69E1699E377D}" v="52" dt="2023-01-10T12:31:12.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103" d="100"/>
          <a:sy n="103" d="100"/>
        </p:scale>
        <p:origin x="204" y="1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6BE514AD-3EEB-4159-85EB-69E1699E377D}"/>
    <pc:docChg chg="undo custSel addSld delSld modSld">
      <pc:chgData name="Steven Linkels" userId="82b2834b-7373-49b3-b259-2f89722ff704" providerId="ADAL" clId="{6BE514AD-3EEB-4159-85EB-69E1699E377D}" dt="2023-01-10T12:33:05.773" v="3195" actId="20577"/>
      <pc:docMkLst>
        <pc:docMk/>
      </pc:docMkLst>
      <pc:sldChg chg="addSp delSp modSp mod">
        <pc:chgData name="Steven Linkels" userId="82b2834b-7373-49b3-b259-2f89722ff704" providerId="ADAL" clId="{6BE514AD-3EEB-4159-85EB-69E1699E377D}" dt="2023-01-10T12:33:05.773" v="3195" actId="20577"/>
        <pc:sldMkLst>
          <pc:docMk/>
          <pc:sldMk cId="1170631740" sldId="387"/>
        </pc:sldMkLst>
        <pc:spChg chg="mod">
          <ac:chgData name="Steven Linkels" userId="82b2834b-7373-49b3-b259-2f89722ff704" providerId="ADAL" clId="{6BE514AD-3EEB-4159-85EB-69E1699E377D}" dt="2023-01-10T12:31:20.958" v="2724" actId="20577"/>
          <ac:spMkLst>
            <pc:docMk/>
            <pc:sldMk cId="1170631740" sldId="387"/>
            <ac:spMk id="2" creationId="{00000000-0000-0000-0000-000000000000}"/>
          </ac:spMkLst>
        </pc:spChg>
        <pc:spChg chg="add del mod">
          <ac:chgData name="Steven Linkels" userId="82b2834b-7373-49b3-b259-2f89722ff704" providerId="ADAL" clId="{6BE514AD-3EEB-4159-85EB-69E1699E377D}" dt="2023-01-10T12:33:05.773" v="3195" actId="20577"/>
          <ac:spMkLst>
            <pc:docMk/>
            <pc:sldMk cId="1170631740" sldId="387"/>
            <ac:spMk id="3" creationId="{69B7AFAE-CD4C-B7CB-266D-92BF55EFA00A}"/>
          </ac:spMkLst>
        </pc:spChg>
      </pc:sldChg>
      <pc:sldChg chg="addSp delSp modSp mod">
        <pc:chgData name="Steven Linkels" userId="82b2834b-7373-49b3-b259-2f89722ff704" providerId="ADAL" clId="{6BE514AD-3EEB-4159-85EB-69E1699E377D}" dt="2023-01-10T12:16:08.322" v="1443" actId="1076"/>
        <pc:sldMkLst>
          <pc:docMk/>
          <pc:sldMk cId="4110885289" sldId="388"/>
        </pc:sldMkLst>
        <pc:spChg chg="mod">
          <ac:chgData name="Steven Linkels" userId="82b2834b-7373-49b3-b259-2f89722ff704" providerId="ADAL" clId="{6BE514AD-3EEB-4159-85EB-69E1699E377D}" dt="2023-01-10T12:11:48.690" v="900" actId="20577"/>
          <ac:spMkLst>
            <pc:docMk/>
            <pc:sldMk cId="4110885289" sldId="388"/>
            <ac:spMk id="2" creationId="{00000000-0000-0000-0000-000000000000}"/>
          </ac:spMkLst>
        </pc:spChg>
        <pc:spChg chg="mod">
          <ac:chgData name="Steven Linkels" userId="82b2834b-7373-49b3-b259-2f89722ff704" providerId="ADAL" clId="{6BE514AD-3EEB-4159-85EB-69E1699E377D}" dt="2023-01-10T12:15:53.226" v="1442" actId="20577"/>
          <ac:spMkLst>
            <pc:docMk/>
            <pc:sldMk cId="4110885289" sldId="388"/>
            <ac:spMk id="4" creationId="{2AA8EECB-59B4-9A85-0AF7-6075658A8A86}"/>
          </ac:spMkLst>
        </pc:spChg>
        <pc:picChg chg="del">
          <ac:chgData name="Steven Linkels" userId="82b2834b-7373-49b3-b259-2f89722ff704" providerId="ADAL" clId="{6BE514AD-3EEB-4159-85EB-69E1699E377D}" dt="2023-01-10T12:11:51.733" v="901" actId="478"/>
          <ac:picMkLst>
            <pc:docMk/>
            <pc:sldMk cId="4110885289" sldId="388"/>
            <ac:picMk id="1026" creationId="{6E126F39-F41C-7056-4D1F-E3412DA71DDB}"/>
          </ac:picMkLst>
        </pc:picChg>
        <pc:picChg chg="add del">
          <ac:chgData name="Steven Linkels" userId="82b2834b-7373-49b3-b259-2f89722ff704" providerId="ADAL" clId="{6BE514AD-3EEB-4159-85EB-69E1699E377D}" dt="2023-01-10T12:13:35.154" v="904"/>
          <ac:picMkLst>
            <pc:docMk/>
            <pc:sldMk cId="4110885289" sldId="388"/>
            <ac:picMk id="3074" creationId="{961D4943-797A-D208-8939-A53720E6D84E}"/>
          </ac:picMkLst>
        </pc:picChg>
        <pc:picChg chg="add mod">
          <ac:chgData name="Steven Linkels" userId="82b2834b-7373-49b3-b259-2f89722ff704" providerId="ADAL" clId="{6BE514AD-3EEB-4159-85EB-69E1699E377D}" dt="2023-01-10T12:16:08.322" v="1443" actId="1076"/>
          <ac:picMkLst>
            <pc:docMk/>
            <pc:sldMk cId="4110885289" sldId="388"/>
            <ac:picMk id="3076" creationId="{F1764F6E-C333-F900-3396-B9CDC873525C}"/>
          </ac:picMkLst>
        </pc:picChg>
      </pc:sldChg>
      <pc:sldChg chg="addSp delSp modSp mod">
        <pc:chgData name="Steven Linkels" userId="82b2834b-7373-49b3-b259-2f89722ff704" providerId="ADAL" clId="{6BE514AD-3EEB-4159-85EB-69E1699E377D}" dt="2023-01-10T12:11:21.824" v="870" actId="14100"/>
        <pc:sldMkLst>
          <pc:docMk/>
          <pc:sldMk cId="2156802521" sldId="389"/>
        </pc:sldMkLst>
        <pc:spChg chg="mod">
          <ac:chgData name="Steven Linkels" userId="82b2834b-7373-49b3-b259-2f89722ff704" providerId="ADAL" clId="{6BE514AD-3EEB-4159-85EB-69E1699E377D}" dt="2023-01-10T12:05:12.315" v="312" actId="20577"/>
          <ac:spMkLst>
            <pc:docMk/>
            <pc:sldMk cId="2156802521" sldId="389"/>
            <ac:spMk id="2" creationId="{00000000-0000-0000-0000-000000000000}"/>
          </ac:spMkLst>
        </pc:spChg>
        <pc:spChg chg="mod">
          <ac:chgData name="Steven Linkels" userId="82b2834b-7373-49b3-b259-2f89722ff704" providerId="ADAL" clId="{6BE514AD-3EEB-4159-85EB-69E1699E377D}" dt="2023-01-10T12:11:14.151" v="866" actId="1076"/>
          <ac:spMkLst>
            <pc:docMk/>
            <pc:sldMk cId="2156802521" sldId="389"/>
            <ac:spMk id="3" creationId="{007B238A-E8E0-1357-75B3-9E6E76E1A4E1}"/>
          </ac:spMkLst>
        </pc:spChg>
        <pc:picChg chg="add del">
          <ac:chgData name="Steven Linkels" userId="82b2834b-7373-49b3-b259-2f89722ff704" providerId="ADAL" clId="{6BE514AD-3EEB-4159-85EB-69E1699E377D}" dt="2023-01-10T12:07:41.401" v="701"/>
          <ac:picMkLst>
            <pc:docMk/>
            <pc:sldMk cId="2156802521" sldId="389"/>
            <ac:picMk id="2050" creationId="{DEE5EBD7-1ECB-934E-68F2-154A89276EA7}"/>
          </ac:picMkLst>
        </pc:picChg>
        <pc:picChg chg="add del mod">
          <ac:chgData name="Steven Linkels" userId="82b2834b-7373-49b3-b259-2f89722ff704" providerId="ADAL" clId="{6BE514AD-3EEB-4159-85EB-69E1699E377D}" dt="2023-01-10T12:11:14.592" v="867"/>
          <ac:picMkLst>
            <pc:docMk/>
            <pc:sldMk cId="2156802521" sldId="389"/>
            <ac:picMk id="2052" creationId="{6A8954A7-498A-9872-2B9C-EA819346172C}"/>
          </ac:picMkLst>
        </pc:picChg>
        <pc:picChg chg="add mod">
          <ac:chgData name="Steven Linkels" userId="82b2834b-7373-49b3-b259-2f89722ff704" providerId="ADAL" clId="{6BE514AD-3EEB-4159-85EB-69E1699E377D}" dt="2023-01-10T12:11:21.824" v="870" actId="14100"/>
          <ac:picMkLst>
            <pc:docMk/>
            <pc:sldMk cId="2156802521" sldId="389"/>
            <ac:picMk id="2054" creationId="{A39DA3DA-4675-6887-E80F-3BDF87AB18B4}"/>
          </ac:picMkLst>
        </pc:picChg>
      </pc:sldChg>
      <pc:sldChg chg="addSp delSp modSp mod">
        <pc:chgData name="Steven Linkels" userId="82b2834b-7373-49b3-b259-2f89722ff704" providerId="ADAL" clId="{6BE514AD-3EEB-4159-85EB-69E1699E377D}" dt="2023-01-10T12:00:57.912" v="300" actId="14100"/>
        <pc:sldMkLst>
          <pc:docMk/>
          <pc:sldMk cId="2145701738" sldId="390"/>
        </pc:sldMkLst>
        <pc:spChg chg="mod">
          <ac:chgData name="Steven Linkels" userId="82b2834b-7373-49b3-b259-2f89722ff704" providerId="ADAL" clId="{6BE514AD-3EEB-4159-85EB-69E1699E377D}" dt="2023-01-10T11:59:17.896" v="7" actId="20577"/>
          <ac:spMkLst>
            <pc:docMk/>
            <pc:sldMk cId="2145701738" sldId="390"/>
            <ac:spMk id="2" creationId="{00000000-0000-0000-0000-000000000000}"/>
          </ac:spMkLst>
        </pc:spChg>
        <pc:spChg chg="mod">
          <ac:chgData name="Steven Linkels" userId="82b2834b-7373-49b3-b259-2f89722ff704" providerId="ADAL" clId="{6BE514AD-3EEB-4159-85EB-69E1699E377D}" dt="2023-01-10T12:00:45.286" v="295" actId="14100"/>
          <ac:spMkLst>
            <pc:docMk/>
            <pc:sldMk cId="2145701738" sldId="390"/>
            <ac:spMk id="3" creationId="{5A0B16AB-D08E-EAE6-394C-451234A239B5}"/>
          </ac:spMkLst>
        </pc:spChg>
        <pc:picChg chg="add del mod">
          <ac:chgData name="Steven Linkels" userId="82b2834b-7373-49b3-b259-2f89722ff704" providerId="ADAL" clId="{6BE514AD-3EEB-4159-85EB-69E1699E377D}" dt="2023-01-10T12:00:45.661" v="296"/>
          <ac:picMkLst>
            <pc:docMk/>
            <pc:sldMk cId="2145701738" sldId="390"/>
            <ac:picMk id="1026" creationId="{F81FC88C-CBEC-A7A6-27E3-E1886105410D}"/>
          </ac:picMkLst>
        </pc:picChg>
        <pc:picChg chg="add mod">
          <ac:chgData name="Steven Linkels" userId="82b2834b-7373-49b3-b259-2f89722ff704" providerId="ADAL" clId="{6BE514AD-3EEB-4159-85EB-69E1699E377D}" dt="2023-01-10T12:00:57.912" v="300" actId="14100"/>
          <ac:picMkLst>
            <pc:docMk/>
            <pc:sldMk cId="2145701738" sldId="390"/>
            <ac:picMk id="1028" creationId="{2358E063-F713-534E-1DF7-D8B3DE214161}"/>
          </ac:picMkLst>
        </pc:picChg>
      </pc:sldChg>
      <pc:sldChg chg="new del">
        <pc:chgData name="Steven Linkels" userId="82b2834b-7373-49b3-b259-2f89722ff704" providerId="ADAL" clId="{6BE514AD-3EEB-4159-85EB-69E1699E377D}" dt="2023-01-10T12:16:22.687" v="1449" actId="47"/>
        <pc:sldMkLst>
          <pc:docMk/>
          <pc:sldMk cId="1868933625" sldId="391"/>
        </pc:sldMkLst>
      </pc:sldChg>
      <pc:sldChg chg="new del">
        <pc:chgData name="Steven Linkels" userId="82b2834b-7373-49b3-b259-2f89722ff704" providerId="ADAL" clId="{6BE514AD-3EEB-4159-85EB-69E1699E377D}" dt="2023-01-10T12:16:23.369" v="1450" actId="47"/>
        <pc:sldMkLst>
          <pc:docMk/>
          <pc:sldMk cId="356438562" sldId="392"/>
        </pc:sldMkLst>
      </pc:sldChg>
      <pc:sldChg chg="modSp add mod">
        <pc:chgData name="Steven Linkels" userId="82b2834b-7373-49b3-b259-2f89722ff704" providerId="ADAL" clId="{6BE514AD-3EEB-4159-85EB-69E1699E377D}" dt="2023-01-10T12:27:37.580" v="2249" actId="20577"/>
        <pc:sldMkLst>
          <pc:docMk/>
          <pc:sldMk cId="697389137" sldId="393"/>
        </pc:sldMkLst>
        <pc:spChg chg="mod">
          <ac:chgData name="Steven Linkels" userId="82b2834b-7373-49b3-b259-2f89722ff704" providerId="ADAL" clId="{6BE514AD-3EEB-4159-85EB-69E1699E377D}" dt="2023-01-10T12:21:43.174" v="1734" actId="20577"/>
          <ac:spMkLst>
            <pc:docMk/>
            <pc:sldMk cId="697389137" sldId="393"/>
            <ac:spMk id="2" creationId="{00000000-0000-0000-0000-000000000000}"/>
          </ac:spMkLst>
        </pc:spChg>
        <pc:spChg chg="mod">
          <ac:chgData name="Steven Linkels" userId="82b2834b-7373-49b3-b259-2f89722ff704" providerId="ADAL" clId="{6BE514AD-3EEB-4159-85EB-69E1699E377D}" dt="2023-01-10T12:27:37.580" v="2249" actId="20577"/>
          <ac:spMkLst>
            <pc:docMk/>
            <pc:sldMk cId="697389137" sldId="393"/>
            <ac:spMk id="3" creationId="{69B7AFAE-CD4C-B7CB-266D-92BF55EFA00A}"/>
          </ac:spMkLst>
        </pc:spChg>
      </pc:sldChg>
      <pc:sldChg chg="addSp delSp modSp add mod">
        <pc:chgData name="Steven Linkels" userId="82b2834b-7373-49b3-b259-2f89722ff704" providerId="ADAL" clId="{6BE514AD-3EEB-4159-85EB-69E1699E377D}" dt="2023-01-10T12:20:59.422" v="1719" actId="20577"/>
        <pc:sldMkLst>
          <pc:docMk/>
          <pc:sldMk cId="752277755" sldId="394"/>
        </pc:sldMkLst>
        <pc:spChg chg="mod">
          <ac:chgData name="Steven Linkels" userId="82b2834b-7373-49b3-b259-2f89722ff704" providerId="ADAL" clId="{6BE514AD-3EEB-4159-85EB-69E1699E377D}" dt="2023-01-10T12:20:59.422" v="1719" actId="20577"/>
          <ac:spMkLst>
            <pc:docMk/>
            <pc:sldMk cId="752277755" sldId="394"/>
            <ac:spMk id="2" creationId="{00000000-0000-0000-0000-000000000000}"/>
          </ac:spMkLst>
        </pc:spChg>
        <pc:spChg chg="mod">
          <ac:chgData name="Steven Linkels" userId="82b2834b-7373-49b3-b259-2f89722ff704" providerId="ADAL" clId="{6BE514AD-3EEB-4159-85EB-69E1699E377D}" dt="2023-01-10T12:16:32.648" v="1454" actId="20577"/>
          <ac:spMkLst>
            <pc:docMk/>
            <pc:sldMk cId="752277755" sldId="394"/>
            <ac:spMk id="3" creationId="{69B7AFAE-CD4C-B7CB-266D-92BF55EFA00A}"/>
          </ac:spMkLst>
        </pc:spChg>
        <pc:picChg chg="add mod">
          <ac:chgData name="Steven Linkels" userId="82b2834b-7373-49b3-b259-2f89722ff704" providerId="ADAL" clId="{6BE514AD-3EEB-4159-85EB-69E1699E377D}" dt="2023-01-10T12:17:59.015" v="1613" actId="14100"/>
          <ac:picMkLst>
            <pc:docMk/>
            <pc:sldMk cId="752277755" sldId="394"/>
            <ac:picMk id="4098" creationId="{8FC21071-A558-6F32-A139-A779FEE15474}"/>
          </ac:picMkLst>
        </pc:picChg>
        <pc:picChg chg="add mod">
          <ac:chgData name="Steven Linkels" userId="82b2834b-7373-49b3-b259-2f89722ff704" providerId="ADAL" clId="{6BE514AD-3EEB-4159-85EB-69E1699E377D}" dt="2023-01-10T12:18:57.328" v="1619" actId="14100"/>
          <ac:picMkLst>
            <pc:docMk/>
            <pc:sldMk cId="752277755" sldId="394"/>
            <ac:picMk id="4100" creationId="{A22B0076-855B-32EE-9EF0-7551D2FB84BC}"/>
          </ac:picMkLst>
        </pc:picChg>
        <pc:picChg chg="add del mod">
          <ac:chgData name="Steven Linkels" userId="82b2834b-7373-49b3-b259-2f89722ff704" providerId="ADAL" clId="{6BE514AD-3EEB-4159-85EB-69E1699E377D}" dt="2023-01-10T12:18:57.797" v="1620"/>
          <ac:picMkLst>
            <pc:docMk/>
            <pc:sldMk cId="752277755" sldId="394"/>
            <ac:picMk id="4102" creationId="{ACC219EB-673B-0391-5038-042EC9A06B71}"/>
          </ac:picMkLst>
        </pc:picChg>
        <pc:picChg chg="add mod">
          <ac:chgData name="Steven Linkels" userId="82b2834b-7373-49b3-b259-2f89722ff704" providerId="ADAL" clId="{6BE514AD-3EEB-4159-85EB-69E1699E377D}" dt="2023-01-10T12:19:05.502" v="1624" actId="14100"/>
          <ac:picMkLst>
            <pc:docMk/>
            <pc:sldMk cId="752277755" sldId="394"/>
            <ac:picMk id="4104" creationId="{14B63E14-05F3-F721-8C01-6ADA0F5D7AFA}"/>
          </ac:picMkLst>
        </pc:picChg>
        <pc:picChg chg="add mod">
          <ac:chgData name="Steven Linkels" userId="82b2834b-7373-49b3-b259-2f89722ff704" providerId="ADAL" clId="{6BE514AD-3EEB-4159-85EB-69E1699E377D}" dt="2023-01-10T12:20:25.913" v="1628" actId="14100"/>
          <ac:picMkLst>
            <pc:docMk/>
            <pc:sldMk cId="752277755" sldId="394"/>
            <ac:picMk id="4106" creationId="{0346BDEB-E961-8903-B84B-E81EA4369640}"/>
          </ac:picMkLst>
        </pc:picChg>
      </pc:sldChg>
      <pc:sldChg chg="modSp add mod">
        <pc:chgData name="Steven Linkels" userId="82b2834b-7373-49b3-b259-2f89722ff704" providerId="ADAL" clId="{6BE514AD-3EEB-4159-85EB-69E1699E377D}" dt="2023-01-10T12:30:13.836" v="2586" actId="20577"/>
        <pc:sldMkLst>
          <pc:docMk/>
          <pc:sldMk cId="3094613512" sldId="395"/>
        </pc:sldMkLst>
        <pc:spChg chg="mod">
          <ac:chgData name="Steven Linkels" userId="82b2834b-7373-49b3-b259-2f89722ff704" providerId="ADAL" clId="{6BE514AD-3EEB-4159-85EB-69E1699E377D}" dt="2023-01-10T12:28:59.634" v="2276" actId="1076"/>
          <ac:spMkLst>
            <pc:docMk/>
            <pc:sldMk cId="3094613512" sldId="395"/>
            <ac:spMk id="2" creationId="{00000000-0000-0000-0000-000000000000}"/>
          </ac:spMkLst>
        </pc:spChg>
        <pc:spChg chg="mod">
          <ac:chgData name="Steven Linkels" userId="82b2834b-7373-49b3-b259-2f89722ff704" providerId="ADAL" clId="{6BE514AD-3EEB-4159-85EB-69E1699E377D}" dt="2023-01-10T12:30:13.836" v="2586" actId="20577"/>
          <ac:spMkLst>
            <pc:docMk/>
            <pc:sldMk cId="3094613512" sldId="395"/>
            <ac:spMk id="3" creationId="{69B7AFAE-CD4C-B7CB-266D-92BF55EFA00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cBookPro met 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674421" y="558140"/>
            <a:ext cx="8799615" cy="53795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5" name="Tijdelijke aanduiding voor datum 4"/>
          <p:cNvSpPr>
            <a:spLocks noGrp="1"/>
          </p:cNvSpPr>
          <p:nvPr>
            <p:ph type="dt" sz="half" idx="10"/>
          </p:nvPr>
        </p:nvSpPr>
        <p:spPr/>
        <p:txBody>
          <a:bodyPr/>
          <a:lstStyle/>
          <a:p>
            <a:fld id="{EDC45F51-14B1-4108-A521-FE0EDA249607}" type="datetimeFigureOut">
              <a:rPr lang="nl-NL" smtClean="0"/>
              <a:pPr/>
              <a:t>10-1-2023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47A63A-D445-4249-ADF4-6680A5BCAD04}" type="slidenum">
              <a:rPr lang="nl-NL" smtClean="0"/>
              <a:pPr/>
              <a:t>‹nr.›</a:t>
            </a:fld>
            <a:endParaRPr lang="nl-NL"/>
          </a:p>
        </p:txBody>
      </p:sp>
    </p:spTree>
    <p:extLst>
      <p:ext uri="{BB962C8B-B14F-4D97-AF65-F5344CB8AC3E}">
        <p14:creationId xmlns:p14="http://schemas.microsoft.com/office/powerpoint/2010/main" val="320171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1709738"/>
            <a:ext cx="10515600" cy="2852737"/>
          </a:xfrm>
        </p:spPr>
        <p:txBody>
          <a:bodyPr>
            <a:normAutofit/>
          </a:bodyPr>
          <a:lstStyle>
            <a:lvl1pPr algn="ctr">
              <a:defRPr sz="6000"/>
            </a:lvl1pPr>
          </a:lstStyle>
          <a:p>
            <a:r>
              <a:rPr lang="nl-NL"/>
              <a:t>Klik om de stijl te bewerken</a:t>
            </a:r>
          </a:p>
        </p:txBody>
      </p:sp>
      <p:sp>
        <p:nvSpPr>
          <p:cNvPr id="3" name="Tijdelijke aanduiding voor datum 2"/>
          <p:cNvSpPr>
            <a:spLocks noGrp="1"/>
          </p:cNvSpPr>
          <p:nvPr>
            <p:ph type="dt" sz="half" idx="10"/>
          </p:nvPr>
        </p:nvSpPr>
        <p:spPr/>
        <p:txBody>
          <a:bodyPr/>
          <a:lstStyle/>
          <a:p>
            <a:fld id="{CAC51CED-57DC-4C78-B7F5-FE9095C4EDC6}" type="datetimeFigureOut">
              <a:rPr lang="nl-NL" smtClean="0"/>
              <a:pPr/>
              <a:t>10-1-2023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510934E-9CBD-4FC9-8DF8-6E08159DA9D0}" type="slidenum">
              <a:rPr lang="nl-NL" smtClean="0"/>
              <a:pPr/>
              <a:t>‹nr.›</a:t>
            </a:fld>
            <a:endParaRPr lang="nl-NL"/>
          </a:p>
        </p:txBody>
      </p:sp>
      <p:sp>
        <p:nvSpPr>
          <p:cNvPr id="7" name="Tijdelijke aanduiding voor afbeelding 2"/>
          <p:cNvSpPr>
            <a:spLocks noGrp="1"/>
          </p:cNvSpPr>
          <p:nvPr>
            <p:ph type="pic" idx="1"/>
          </p:nvPr>
        </p:nvSpPr>
        <p:spPr>
          <a:xfrm>
            <a:off x="5486398" y="4792531"/>
            <a:ext cx="1219201" cy="1219200"/>
          </a:xfrm>
          <a:prstGeom prst="ellipse">
            <a:avLst/>
          </a:prstGeom>
          <a:solidFill>
            <a:srgbClr val="6E1E82"/>
          </a:solidFill>
        </p:spPr>
        <p:txBody>
          <a:bodyPr lIns="0" anchor="ctr" anchorCtr="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Tree>
    <p:extLst>
      <p:ext uri="{BB962C8B-B14F-4D97-AF65-F5344CB8AC3E}">
        <p14:creationId xmlns:p14="http://schemas.microsoft.com/office/powerpoint/2010/main" val="34121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7" name="Tijdelijke aanduiding voor inhoud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2379" b="3256"/>
          <a:stretch/>
        </p:blipFill>
        <p:spPr>
          <a:xfrm>
            <a:off x="-157" y="0"/>
            <a:ext cx="12192157" cy="6858000"/>
          </a:xfrm>
          <a:prstGeom prst="rect">
            <a:avLst/>
          </a:prstGeom>
          <a:effectLst>
            <a:outerShdw blurRad="50800" dist="38100" dir="2700000" algn="tl" rotWithShape="0">
              <a:prstClr val="black">
                <a:alpha val="40000"/>
              </a:prstClr>
            </a:outerShdw>
          </a:effectLst>
        </p:spPr>
      </p:pic>
      <p:sp>
        <p:nvSpPr>
          <p:cNvPr id="12" name="Rechthoek 11"/>
          <p:cNvSpPr/>
          <p:nvPr userDrawn="1"/>
        </p:nvSpPr>
        <p:spPr>
          <a:xfrm>
            <a:off x="5144313" y="5954614"/>
            <a:ext cx="1518364" cy="369332"/>
          </a:xfrm>
          <a:prstGeom prst="rect">
            <a:avLst/>
          </a:prstGeom>
        </p:spPr>
        <p:txBody>
          <a:bodyPr wrap="none">
            <a:spAutoFit/>
          </a:bodyPr>
          <a:lstStyle/>
          <a:p>
            <a:r>
              <a:rPr lang="nl-NL">
                <a:solidFill>
                  <a:schemeClr val="bg1"/>
                </a:solidFill>
              </a:rPr>
              <a:t>Eigenbaas.nl</a:t>
            </a:r>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6318" y="293372"/>
            <a:ext cx="2967015" cy="1046367"/>
          </a:xfrm>
          <a:prstGeom prst="rect">
            <a:avLst/>
          </a:prstGeom>
        </p:spPr>
      </p:pic>
      <p:sp>
        <p:nvSpPr>
          <p:cNvPr id="14" name="Ondertitel 2"/>
          <p:cNvSpPr>
            <a:spLocks noGrp="1"/>
          </p:cNvSpPr>
          <p:nvPr>
            <p:ph type="subTitle" idx="1"/>
          </p:nvPr>
        </p:nvSpPr>
        <p:spPr>
          <a:xfrm>
            <a:off x="1619698" y="1279883"/>
            <a:ext cx="3844833" cy="3844833"/>
          </a:xfrm>
          <a:prstGeom prst="ellipse">
            <a:avLst/>
          </a:prstGeom>
          <a:solidFill>
            <a:srgbClr val="F08200"/>
          </a:solidFill>
        </p:spPr>
        <p:txBody>
          <a:bodyPr anchor="ctr"/>
          <a:lstStyle>
            <a:lvl1pPr marL="0" indent="0" algn="ctr">
              <a:buNone/>
              <a:defRPr lang="nl-NL"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5" name="Titel 1"/>
          <p:cNvSpPr>
            <a:spLocks noGrp="1"/>
          </p:cNvSpPr>
          <p:nvPr>
            <p:ph type="title"/>
          </p:nvPr>
        </p:nvSpPr>
        <p:spPr>
          <a:xfrm>
            <a:off x="-662481" y="-882262"/>
            <a:ext cx="3856692" cy="3846978"/>
          </a:xfrm>
          <a:prstGeom prst="ellipse">
            <a:avLst/>
          </a:prstGeom>
          <a:solidFill>
            <a:schemeClr val="tx1"/>
          </a:solidFill>
          <a:effectLst>
            <a:outerShdw blurRad="190500" dist="190500" dir="2700000" algn="tl" rotWithShape="0">
              <a:prstClr val="black">
                <a:alpha val="40000"/>
              </a:prstClr>
            </a:outerShdw>
          </a:effectLst>
        </p:spPr>
        <p:txBody>
          <a:bodyPr lIns="468000"/>
          <a:lstStyle>
            <a:lvl1pPr>
              <a:defRPr>
                <a:solidFill>
                  <a:srgbClr val="6E1E82"/>
                </a:solidFill>
              </a:defRPr>
            </a:lvl1pPr>
          </a:lstStyle>
          <a:p>
            <a:r>
              <a:rPr lang="nl-NL"/>
              <a:t>Klik om de stijl te bewerken</a:t>
            </a:r>
          </a:p>
        </p:txBody>
      </p:sp>
    </p:spTree>
    <p:extLst>
      <p:ext uri="{BB962C8B-B14F-4D97-AF65-F5344CB8AC3E}">
        <p14:creationId xmlns:p14="http://schemas.microsoft.com/office/powerpoint/2010/main" val="4710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3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2000"/>
                                  </p:stCondLst>
                                  <p:childTnLst>
                                    <p:set>
                                      <p:cBhvr>
                                        <p:cTn id="18" dur="1" fill="hold">
                                          <p:stCondLst>
                                            <p:cond delay="0"/>
                                          </p:stCondLst>
                                        </p:cTn>
                                        <p:tgtEl>
                                          <p:spTgt spid="14">
                                            <p:bg/>
                                          </p:spTgt>
                                        </p:tgtEl>
                                        <p:attrNameLst>
                                          <p:attrName>style.visibility</p:attrName>
                                        </p:attrNameLst>
                                      </p:cBhvr>
                                      <p:to>
                                        <p:strVal val="visible"/>
                                      </p:to>
                                    </p:set>
                                    <p:anim calcmode="lin" valueType="num">
                                      <p:cBhvr>
                                        <p:cTn id="19" dur="1000" fill="hold"/>
                                        <p:tgtEl>
                                          <p:spTgt spid="14">
                                            <p:bg/>
                                          </p:spTgt>
                                        </p:tgtEl>
                                        <p:attrNameLst>
                                          <p:attrName>ppt_w</p:attrName>
                                        </p:attrNameLst>
                                      </p:cBhvr>
                                      <p:tavLst>
                                        <p:tav tm="0">
                                          <p:val>
                                            <p:fltVal val="0"/>
                                          </p:val>
                                        </p:tav>
                                        <p:tav tm="100000">
                                          <p:val>
                                            <p:strVal val="#ppt_w"/>
                                          </p:val>
                                        </p:tav>
                                      </p:tavLst>
                                    </p:anim>
                                    <p:anim calcmode="lin" valueType="num">
                                      <p:cBhvr>
                                        <p:cTn id="20" dur="1000" fill="hold"/>
                                        <p:tgtEl>
                                          <p:spTgt spid="14">
                                            <p:bg/>
                                          </p:spTgt>
                                        </p:tgtEl>
                                        <p:attrNameLst>
                                          <p:attrName>ppt_h</p:attrName>
                                        </p:attrNameLst>
                                      </p:cBhvr>
                                      <p:tavLst>
                                        <p:tav tm="0">
                                          <p:val>
                                            <p:fltVal val="0"/>
                                          </p:val>
                                        </p:tav>
                                        <p:tav tm="100000">
                                          <p:val>
                                            <p:strVal val="#ppt_h"/>
                                          </p:val>
                                        </p:tav>
                                      </p:tavLst>
                                    </p:anim>
                                    <p:anim calcmode="lin" valueType="num">
                                      <p:cBhvr>
                                        <p:cTn id="21" dur="1000" fill="hold"/>
                                        <p:tgtEl>
                                          <p:spTgt spid="14">
                                            <p:bg/>
                                          </p:spTgt>
                                        </p:tgtEl>
                                        <p:attrNameLst>
                                          <p:attrName>style.rotation</p:attrName>
                                        </p:attrNameLst>
                                      </p:cBhvr>
                                      <p:tavLst>
                                        <p:tav tm="0">
                                          <p:val>
                                            <p:fltVal val="90"/>
                                          </p:val>
                                        </p:tav>
                                        <p:tav tm="100000">
                                          <p:val>
                                            <p:fltVal val="0"/>
                                          </p:val>
                                        </p:tav>
                                      </p:tavLst>
                                    </p:anim>
                                    <p:animEffect transition="in" filter="fade">
                                      <p:cBhvr>
                                        <p:cTn id="22" dur="1000"/>
                                        <p:tgtEl>
                                          <p:spTgt spid="14">
                                            <p:bg/>
                                          </p:spTgt>
                                        </p:tgtEl>
                                      </p:cBhvr>
                                    </p:animEffect>
                                  </p:childTnLst>
                                </p:cTn>
                              </p:par>
                              <p:par>
                                <p:cTn id="23" presetID="31" presetClass="entr" presetSubtype="0" fill="hold" grpId="0" nodeType="withEffect">
                                  <p:stCondLst>
                                    <p:cond delay="200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p:cTn id="25"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animBg="1">
        <p:tmplLst>
          <p:tmpl>
            <p:tnLst>
              <p:par>
                <p:cTn presetID="31" presetClass="entr" presetSubtype="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fltVal val="0"/>
                          </p:val>
                        </p:tav>
                        <p:tav tm="100000">
                          <p:val>
                            <p:strVal val="#ppt_w"/>
                          </p:val>
                        </p:tav>
                      </p:tavLst>
                    </p:anim>
                    <p:anim calcmode="lin" valueType="num">
                      <p:cBhvr>
                        <p:cTn dur="1000" fill="hold"/>
                        <p:tgtEl>
                          <p:spTgt spid="14"/>
                        </p:tgtEl>
                        <p:attrNameLst>
                          <p:attrName>ppt_h</p:attrName>
                        </p:attrNameLst>
                      </p:cBhvr>
                      <p:tavLst>
                        <p:tav tm="0">
                          <p:val>
                            <p:fltVal val="0"/>
                          </p:val>
                        </p:tav>
                        <p:tav tm="100000">
                          <p:val>
                            <p:strVal val="#ppt_h"/>
                          </p:val>
                        </p:tav>
                      </p:tavLst>
                    </p:anim>
                    <p:anim calcmode="lin" valueType="num">
                      <p:cBhvr>
                        <p:cTn dur="1000" fill="hold"/>
                        <p:tgtEl>
                          <p:spTgt spid="14"/>
                        </p:tgtEl>
                        <p:attrNameLst>
                          <p:attrName>style.rotation</p:attrName>
                        </p:attrNameLst>
                      </p:cBhvr>
                      <p:tavLst>
                        <p:tav tm="0">
                          <p:val>
                            <p:fltVal val="90"/>
                          </p:val>
                        </p:tav>
                        <p:tav tm="100000">
                          <p:val>
                            <p:fltVal val="0"/>
                          </p:val>
                        </p:tav>
                      </p:tavLst>
                    </p:anim>
                    <p:animEffect transition="in" filter="fade">
                      <p:cBhvr>
                        <p:cTn dur="1000"/>
                        <p:tgtEl>
                          <p:spTgt spid="14"/>
                        </p:tgtEl>
                      </p:cBhvr>
                    </p:animEffect>
                  </p:childTnLst>
                </p:cTn>
              </p:par>
            </p:tnLst>
          </p:tmpl>
          <p:tmpl lvl="1">
            <p:tnLst>
              <p:par>
                <p:cTn presetID="31" presetClass="entr" presetSubtype="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fltVal val="0"/>
                          </p:val>
                        </p:tav>
                        <p:tav tm="100000">
                          <p:val>
                            <p:strVal val="#ppt_w"/>
                          </p:val>
                        </p:tav>
                      </p:tavLst>
                    </p:anim>
                    <p:anim calcmode="lin" valueType="num">
                      <p:cBhvr>
                        <p:cTn dur="1000" fill="hold"/>
                        <p:tgtEl>
                          <p:spTgt spid="14"/>
                        </p:tgtEl>
                        <p:attrNameLst>
                          <p:attrName>ppt_h</p:attrName>
                        </p:attrNameLst>
                      </p:cBhvr>
                      <p:tavLst>
                        <p:tav tm="0">
                          <p:val>
                            <p:fltVal val="0"/>
                          </p:val>
                        </p:tav>
                        <p:tav tm="100000">
                          <p:val>
                            <p:strVal val="#ppt_h"/>
                          </p:val>
                        </p:tav>
                      </p:tavLst>
                    </p:anim>
                    <p:anim calcmode="lin" valueType="num">
                      <p:cBhvr>
                        <p:cTn dur="1000" fill="hold"/>
                        <p:tgtEl>
                          <p:spTgt spid="14"/>
                        </p:tgtEl>
                        <p:attrNameLst>
                          <p:attrName>style.rotation</p:attrName>
                        </p:attrNameLst>
                      </p:cBhvr>
                      <p:tavLst>
                        <p:tav tm="0">
                          <p:val>
                            <p:fltVal val="90"/>
                          </p:val>
                        </p:tav>
                        <p:tav tm="100000">
                          <p:val>
                            <p:fltVal val="0"/>
                          </p:val>
                        </p:tav>
                      </p:tavLst>
                    </p:anim>
                    <p:animEffect transition="in" filter="fade">
                      <p:cBhvr>
                        <p:cTn dur="1000"/>
                        <p:tgtEl>
                          <p:spTgt spid="14"/>
                        </p:tgtEl>
                      </p:cBhvr>
                    </p:animEffect>
                  </p:childTnLst>
                </p:cTn>
              </p:par>
            </p:tnLst>
          </p:tmpl>
        </p:tmplLst>
      </p:bldP>
      <p:bldP spid="1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2">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6172200" y="2740384"/>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AC51CED-57DC-4C78-B7F5-FE9095C4EDC6}" type="datetimeFigureOut">
              <a:rPr lang="nl-NL" smtClean="0"/>
              <a:pPr/>
              <a:t>10-1-2023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10934E-9CBD-4FC9-8DF8-6E08159DA9D0}" type="slidenum">
              <a:rPr lang="nl-NL" smtClean="0"/>
              <a:pPr/>
              <a:t>‹nr.›</a:t>
            </a:fld>
            <a:endParaRPr lang="nl-NL"/>
          </a:p>
        </p:txBody>
      </p:sp>
      <p:sp>
        <p:nvSpPr>
          <p:cNvPr id="8" name="Tijdelijke aanduiding voor afbeelding 4"/>
          <p:cNvSpPr>
            <a:spLocks noGrp="1"/>
          </p:cNvSpPr>
          <p:nvPr>
            <p:ph type="pic" idx="15"/>
          </p:nvPr>
        </p:nvSpPr>
        <p:spPr>
          <a:xfrm>
            <a:off x="539700" y="4067175"/>
            <a:ext cx="2159999" cy="2160000"/>
          </a:xfrm>
          <a:prstGeom prst="ellipse">
            <a:avLst/>
          </a:prstGeom>
          <a:solidFill>
            <a:schemeClr val="tx1"/>
          </a:solidFill>
        </p:spPr>
      </p:sp>
      <p:sp>
        <p:nvSpPr>
          <p:cNvPr id="10" name="Tijdelijke aanduiding voor afbeelding 3"/>
          <p:cNvSpPr>
            <a:spLocks noGrp="1"/>
          </p:cNvSpPr>
          <p:nvPr>
            <p:ph type="pic" idx="14"/>
          </p:nvPr>
        </p:nvSpPr>
        <p:spPr>
          <a:xfrm>
            <a:off x="1619699" y="1279884"/>
            <a:ext cx="3844832" cy="3844832"/>
          </a:xfrm>
          <a:prstGeom prst="ellipse">
            <a:avLst/>
          </a:prstGeom>
          <a:solidFill>
            <a:srgbClr val="6E1E82"/>
          </a:solidFill>
        </p:spPr>
      </p:sp>
      <p:sp>
        <p:nvSpPr>
          <p:cNvPr id="2" name="Titel 1"/>
          <p:cNvSpPr>
            <a:spLocks noGrp="1"/>
          </p:cNvSpPr>
          <p:nvPr>
            <p:ph type="title"/>
          </p:nvPr>
        </p:nvSpPr>
        <p:spPr>
          <a:xfrm>
            <a:off x="-662481" y="-882262"/>
            <a:ext cx="3856692" cy="3846978"/>
          </a:xfrm>
          <a:prstGeom prst="ellipse">
            <a:avLst/>
          </a:prstGeom>
          <a:solidFill>
            <a:schemeClr val="tx1"/>
          </a:solidFill>
          <a:effectLst>
            <a:outerShdw blurRad="190500" dist="190500" dir="2700000" algn="tl" rotWithShape="0">
              <a:prstClr val="black">
                <a:alpha val="40000"/>
              </a:prstClr>
            </a:outerShdw>
          </a:effectLst>
        </p:spPr>
        <p:txBody>
          <a:bodyPr lIns="468000"/>
          <a:lstStyle>
            <a:lvl1pPr>
              <a:defRPr>
                <a:solidFill>
                  <a:srgbClr val="6E1E82"/>
                </a:solidFill>
              </a:defRPr>
            </a:lvl1pPr>
          </a:lstStyle>
          <a:p>
            <a:r>
              <a:rPr lang="nl-NL"/>
              <a:t>Klik om de stijl te bewerken</a:t>
            </a:r>
          </a:p>
        </p:txBody>
      </p:sp>
      <p:sp>
        <p:nvSpPr>
          <p:cNvPr id="13" name="Tijdelijke aanduiding voor tekst 4"/>
          <p:cNvSpPr>
            <a:spLocks noGrp="1"/>
          </p:cNvSpPr>
          <p:nvPr>
            <p:ph type="body" sz="quarter" idx="3"/>
          </p:nvPr>
        </p:nvSpPr>
        <p:spPr>
          <a:xfrm>
            <a:off x="6172200" y="1681163"/>
            <a:ext cx="5183188" cy="823912"/>
          </a:xfrm>
        </p:spPr>
        <p:txBody>
          <a:bodyPr anchor="b">
            <a:noAutofit/>
          </a:bodyPr>
          <a:lstStyle>
            <a:lvl1pPr marL="0" indent="0">
              <a:buNone/>
              <a:defRPr sz="3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Tree>
    <p:extLst>
      <p:ext uri="{BB962C8B-B14F-4D97-AF65-F5344CB8AC3E}">
        <p14:creationId xmlns:p14="http://schemas.microsoft.com/office/powerpoint/2010/main" val="16799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2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53" presetClass="entr" presetSubtype="16" fill="hold" grpId="0" nodeType="withEffect">
                                  <p:stCondLst>
                                    <p:cond delay="300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3">
                                            <p:txEl>
                                              <p:pRg st="0" end="0"/>
                                            </p:txEl>
                                          </p:spTgt>
                                        </p:tgtEl>
                                      </p:cBhvr>
                                    </p:animEffect>
                                  </p:childTnLst>
                                </p:cTn>
                              </p:par>
                              <p:par>
                                <p:cTn id="28" presetID="53" presetClass="entr" presetSubtype="16" fill="hold" grpId="0" nodeType="withEffect">
                                  <p:stCondLst>
                                    <p:cond delay="300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4">
                                            <p:txEl>
                                              <p:pRg st="0" end="0"/>
                                            </p:txEl>
                                          </p:spTgt>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4">
                                            <p:txEl>
                                              <p:pRg st="1" end="1"/>
                                            </p:txEl>
                                          </p:spTgt>
                                        </p:tgtEl>
                                      </p:cBhvr>
                                    </p:animEffect>
                                  </p:childTnLst>
                                </p:cTn>
                              </p:par>
                              <p:par>
                                <p:cTn id="38" presetID="53" presetClass="entr" presetSubtype="16" fill="hold" grpId="0" nodeType="withEffect">
                                  <p:stCondLst>
                                    <p:cond delay="3000"/>
                                  </p:stCondLst>
                                  <p:childTnLst>
                                    <p:set>
                                      <p:cBhvr>
                                        <p:cTn id="39" dur="1" fill="hold">
                                          <p:stCondLst>
                                            <p:cond delay="0"/>
                                          </p:stCondLst>
                                        </p:cTn>
                                        <p:tgtEl>
                                          <p:spTgt spid="4">
                                            <p:txEl>
                                              <p:pRg st="2" end="2"/>
                                            </p:txEl>
                                          </p:spTgt>
                                        </p:tgtEl>
                                        <p:attrNameLst>
                                          <p:attrName>style.visibility</p:attrName>
                                        </p:attrNameLst>
                                      </p:cBhvr>
                                      <p:to>
                                        <p:strVal val="visible"/>
                                      </p:to>
                                    </p:set>
                                    <p:anim calcmode="lin" valueType="num">
                                      <p:cBhvr>
                                        <p:cTn id="4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4">
                                            <p:txEl>
                                              <p:pRg st="2" end="2"/>
                                            </p:txEl>
                                          </p:spTgt>
                                        </p:tgtEl>
                                      </p:cBhvr>
                                    </p:animEffect>
                                  </p:childTnLst>
                                </p:cTn>
                              </p:par>
                              <p:par>
                                <p:cTn id="43" presetID="53" presetClass="entr" presetSubtype="16" fill="hold" grpId="0" nodeType="withEffect">
                                  <p:stCondLst>
                                    <p:cond delay="300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p:cTn id="4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4">
                                            <p:txEl>
                                              <p:pRg st="3" end="3"/>
                                            </p:txEl>
                                          </p:spTgt>
                                        </p:tgtEl>
                                      </p:cBhvr>
                                    </p:animEffect>
                                  </p:childTnLst>
                                </p:cTn>
                              </p:par>
                              <p:par>
                                <p:cTn id="48" presetID="53" presetClass="entr" presetSubtype="16" fill="hold" grpId="0" nodeType="withEffect">
                                  <p:stCondLst>
                                    <p:cond delay="300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p:cTn id="5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2">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3">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4">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 lvl="5">
            <p:tnLst>
              <p:par>
                <p:cTn presetID="53" presetClass="entr" presetSubtype="16" fill="hold" nodeType="withEffect">
                  <p:stCondLst>
                    <p:cond delay="3000"/>
                  </p:stCondLst>
                  <p:childTnLst>
                    <p:set>
                      <p:cBhvr>
                        <p:cTn dur="1" fill="hold">
                          <p:stCondLst>
                            <p:cond delay="0"/>
                          </p:stCondLst>
                        </p:cTn>
                        <p:tgtEl>
                          <p:spTgt spid="4"/>
                        </p:tgtEl>
                        <p:attrNameLst>
                          <p:attrName>style.visibility</p:attrName>
                        </p:attrNameLst>
                      </p:cBhvr>
                      <p:to>
                        <p:strVal val="visible"/>
                      </p:to>
                    </p:set>
                    <p:anim calcmode="lin" valueType="num">
                      <p:cBhvr>
                        <p:cTn dur="500" fill="hold"/>
                        <p:tgtEl>
                          <p:spTgt spid="4"/>
                        </p:tgtEl>
                        <p:attrNameLst>
                          <p:attrName>ppt_w</p:attrName>
                        </p:attrNameLst>
                      </p:cBhvr>
                      <p:tavLst>
                        <p:tav tm="0">
                          <p:val>
                            <p:fltVal val="0"/>
                          </p:val>
                        </p:tav>
                        <p:tav tm="100000">
                          <p:val>
                            <p:strVal val="#ppt_w"/>
                          </p:val>
                        </p:tav>
                      </p:tavLst>
                    </p:anim>
                    <p:anim calcmode="lin" valueType="num">
                      <p:cBhvr>
                        <p:cTn dur="500" fill="hold"/>
                        <p:tgtEl>
                          <p:spTgt spid="4"/>
                        </p:tgtEl>
                        <p:attrNameLst>
                          <p:attrName>ppt_h</p:attrName>
                        </p:attrNameLst>
                      </p:cBhvr>
                      <p:tavLst>
                        <p:tav tm="0">
                          <p:val>
                            <p:fltVal val="0"/>
                          </p:val>
                        </p:tav>
                        <p:tav tm="100000">
                          <p:val>
                            <p:strVal val="#ppt_h"/>
                          </p:val>
                        </p:tav>
                      </p:tavLst>
                    </p:anim>
                    <p:animEffect transition="in" filter="fade">
                      <p:cBhvr>
                        <p:cTn dur="500"/>
                        <p:tgtEl>
                          <p:spTgt spid="4"/>
                        </p:tgtEl>
                      </p:cBhvr>
                    </p:animEffect>
                  </p:childTnLst>
                </p:cTn>
              </p:par>
            </p:tnLst>
          </p:tmpl>
        </p:tmplLst>
      </p:bldP>
      <p:bldP spid="2" grpId="0" animBg="1"/>
      <p:bldP spid="13" grpId="0" build="p">
        <p:tmplLst>
          <p:tmpl lvl="1">
            <p:tnLst>
              <p:par>
                <p:cTn presetID="53" presetClass="entr" presetSubtype="16" fill="hold" nodeType="withEffect">
                  <p:stCondLst>
                    <p:cond delay="300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ppt_w</p:attrName>
                        </p:attrNameLst>
                      </p:cBhvr>
                      <p:tavLst>
                        <p:tav tm="0">
                          <p:val>
                            <p:fltVal val="0"/>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animEffect transition="in" filter="fade">
                      <p:cBhvr>
                        <p:cTn dur="500"/>
                        <p:tgtEl>
                          <p:spTgt spid="1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le groot">
    <p:spTree>
      <p:nvGrpSpPr>
        <p:cNvPr id="1" name=""/>
        <p:cNvGrpSpPr/>
        <p:nvPr/>
      </p:nvGrpSpPr>
      <p:grpSpPr>
        <a:xfrm>
          <a:off x="0" y="0"/>
          <a:ext cx="0" cy="0"/>
          <a:chOff x="0" y="0"/>
          <a:chExt cx="0" cy="0"/>
        </a:xfrm>
      </p:grpSpPr>
      <p:sp>
        <p:nvSpPr>
          <p:cNvPr id="2" name="Titel 1"/>
          <p:cNvSpPr>
            <a:spLocks noGrp="1"/>
          </p:cNvSpPr>
          <p:nvPr>
            <p:ph type="title"/>
          </p:nvPr>
        </p:nvSpPr>
        <p:spPr>
          <a:xfrm>
            <a:off x="831850" y="1535558"/>
            <a:ext cx="10515600" cy="2852737"/>
          </a:xfrm>
        </p:spPr>
        <p:txBody>
          <a:bodyPr anchor="b">
            <a:noAutofit/>
          </a:bodyPr>
          <a:lstStyle>
            <a:lvl1pPr algn="ctr">
              <a:defRPr sz="14000"/>
            </a:lvl1pPr>
          </a:lstStyle>
          <a:p>
            <a:r>
              <a:rPr lang="nl-NL"/>
              <a:t>Klik om de stijl te bewerken</a:t>
            </a:r>
          </a:p>
        </p:txBody>
      </p:sp>
      <p:sp>
        <p:nvSpPr>
          <p:cNvPr id="4" name="Tijdelijke aanduiding voor datum 3"/>
          <p:cNvSpPr>
            <a:spLocks noGrp="1"/>
          </p:cNvSpPr>
          <p:nvPr>
            <p:ph type="dt" sz="half" idx="10"/>
          </p:nvPr>
        </p:nvSpPr>
        <p:spPr/>
        <p:txBody>
          <a:bodyPr/>
          <a:lstStyle/>
          <a:p>
            <a:fld id="{CAC51CED-57DC-4C78-B7F5-FE9095C4EDC6}" type="datetimeFigureOut">
              <a:rPr lang="nl-NL" smtClean="0"/>
              <a:pPr/>
              <a:t>10-1-2023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510934E-9CBD-4FC9-8DF8-6E08159DA9D0}" type="slidenum">
              <a:rPr lang="nl-NL" smtClean="0"/>
              <a:pPr/>
              <a:t>‹nr.›</a:t>
            </a:fld>
            <a:endParaRPr lang="nl-NL"/>
          </a:p>
        </p:txBody>
      </p:sp>
      <p:sp>
        <p:nvSpPr>
          <p:cNvPr id="7" name="Tijdelijke aanduiding voor afbeelding 2"/>
          <p:cNvSpPr>
            <a:spLocks noGrp="1"/>
          </p:cNvSpPr>
          <p:nvPr>
            <p:ph type="pic" idx="1"/>
          </p:nvPr>
        </p:nvSpPr>
        <p:spPr>
          <a:xfrm>
            <a:off x="5486398" y="4792531"/>
            <a:ext cx="1219201" cy="1219200"/>
          </a:xfrm>
          <a:prstGeom prst="ellipse">
            <a:avLst/>
          </a:prstGeom>
          <a:solidFill>
            <a:srgbClr val="6E1E82"/>
          </a:solid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Tree>
    <p:extLst>
      <p:ext uri="{BB962C8B-B14F-4D97-AF65-F5344CB8AC3E}">
        <p14:creationId xmlns:p14="http://schemas.microsoft.com/office/powerpoint/2010/main" val="257533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1061884"/>
            <a:ext cx="6172200" cy="42377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242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C51CED-57DC-4C78-B7F5-FE9095C4EDC6}" type="datetimeFigureOut">
              <a:rPr lang="nl-NL" smtClean="0"/>
              <a:pPr/>
              <a:t>10-1-2023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10934E-9CBD-4FC9-8DF8-6E08159DA9D0}" type="slidenum">
              <a:rPr lang="nl-NL" smtClean="0"/>
              <a:pPr/>
              <a:t>‹nr.›</a:t>
            </a:fld>
            <a:endParaRPr lang="nl-NL"/>
          </a:p>
        </p:txBody>
      </p:sp>
    </p:spTree>
    <p:extLst>
      <p:ext uri="{BB962C8B-B14F-4D97-AF65-F5344CB8AC3E}">
        <p14:creationId xmlns:p14="http://schemas.microsoft.com/office/powerpoint/2010/main" val="273465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ier_afbeeldingen_vierkan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8791574" y="3181350"/>
            <a:ext cx="2563813" cy="26797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5" name="Tijdelijke aanduiding voor datum 4"/>
          <p:cNvSpPr>
            <a:spLocks noGrp="1"/>
          </p:cNvSpPr>
          <p:nvPr>
            <p:ph type="dt" sz="half" idx="10"/>
          </p:nvPr>
        </p:nvSpPr>
        <p:spPr/>
        <p:txBody>
          <a:bodyPr/>
          <a:lstStyle/>
          <a:p>
            <a:fld id="{CAC51CED-57DC-4C78-B7F5-FE9095C4EDC6}" type="datetimeFigureOut">
              <a:rPr lang="nl-NL" smtClean="0"/>
              <a:pPr/>
              <a:t>10-1-2023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510934E-9CBD-4FC9-8DF8-6E08159DA9D0}" type="slidenum">
              <a:rPr lang="nl-NL" smtClean="0"/>
              <a:pPr/>
              <a:t>‹nr.›</a:t>
            </a:fld>
            <a:endParaRPr lang="nl-NL"/>
          </a:p>
        </p:txBody>
      </p:sp>
      <p:sp>
        <p:nvSpPr>
          <p:cNvPr id="9" name="Tijdelijke aanduiding voor afbeelding 2"/>
          <p:cNvSpPr>
            <a:spLocks noGrp="1"/>
          </p:cNvSpPr>
          <p:nvPr>
            <p:ph type="pic" idx="13"/>
          </p:nvPr>
        </p:nvSpPr>
        <p:spPr>
          <a:xfrm>
            <a:off x="8789987" y="333375"/>
            <a:ext cx="2563813" cy="26797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0" name="Tijdelijke aanduiding voor afbeelding 2"/>
          <p:cNvSpPr>
            <a:spLocks noGrp="1"/>
          </p:cNvSpPr>
          <p:nvPr>
            <p:ph type="pic" idx="14"/>
          </p:nvPr>
        </p:nvSpPr>
        <p:spPr>
          <a:xfrm>
            <a:off x="6046787" y="333375"/>
            <a:ext cx="2563813" cy="26797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11" name="Tijdelijke aanduiding voor afbeelding 2"/>
          <p:cNvSpPr>
            <a:spLocks noGrp="1"/>
          </p:cNvSpPr>
          <p:nvPr>
            <p:ph type="pic" idx="15"/>
          </p:nvPr>
        </p:nvSpPr>
        <p:spPr>
          <a:xfrm>
            <a:off x="6046786" y="3181350"/>
            <a:ext cx="2563813" cy="2679700"/>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Tree>
    <p:extLst>
      <p:ext uri="{BB962C8B-B14F-4D97-AF65-F5344CB8AC3E}">
        <p14:creationId xmlns:p14="http://schemas.microsoft.com/office/powerpoint/2010/main" val="186862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MacBookPro met 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674421" y="558140"/>
            <a:ext cx="8799615" cy="53795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5" name="Tijdelijke aanduiding voor datum 4"/>
          <p:cNvSpPr>
            <a:spLocks noGrp="1"/>
          </p:cNvSpPr>
          <p:nvPr>
            <p:ph type="dt" sz="half" idx="10"/>
          </p:nvPr>
        </p:nvSpPr>
        <p:spPr/>
        <p:txBody>
          <a:bodyPr/>
          <a:lstStyle/>
          <a:p>
            <a:fld id="{EDC45F51-14B1-4108-A521-FE0EDA249607}" type="datetimeFigureOut">
              <a:rPr lang="nl-NL" smtClean="0"/>
              <a:pPr/>
              <a:t>10-1-2023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47A63A-D445-4249-ADF4-6680A5BCAD04}" type="slidenum">
              <a:rPr lang="nl-NL" smtClean="0"/>
              <a:pPr/>
              <a:t>‹nr.›</a:t>
            </a:fld>
            <a:endParaRPr lang="nl-NL"/>
          </a:p>
        </p:txBody>
      </p:sp>
    </p:spTree>
    <p:extLst>
      <p:ext uri="{BB962C8B-B14F-4D97-AF65-F5344CB8AC3E}">
        <p14:creationId xmlns:p14="http://schemas.microsoft.com/office/powerpoint/2010/main" val="277738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81299" y="745135"/>
            <a:ext cx="8550234"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1781298" y="2205635"/>
            <a:ext cx="8550235"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45F51-14B1-4108-A521-FE0EDA249607}" type="datetimeFigureOut">
              <a:rPr lang="nl-NL" smtClean="0"/>
              <a:pPr/>
              <a:t>10-1-2023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7A63A-D445-4249-ADF4-6680A5BCAD04}" type="slidenum">
              <a:rPr lang="nl-NL" smtClean="0"/>
              <a:pPr/>
              <a:t>‹nr.›</a:t>
            </a:fld>
            <a:endParaRPr lang="nl-NL"/>
          </a:p>
        </p:txBody>
      </p:sp>
      <p:pic>
        <p:nvPicPr>
          <p:cNvPr id="7" name="Afbeelding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24672" y="5381163"/>
            <a:ext cx="1058462" cy="1058462"/>
          </a:xfrm>
          <a:prstGeom prst="rect">
            <a:avLst/>
          </a:prstGeom>
        </p:spPr>
      </p:pic>
    </p:spTree>
    <p:extLst>
      <p:ext uri="{BB962C8B-B14F-4D97-AF65-F5344CB8AC3E}">
        <p14:creationId xmlns:p14="http://schemas.microsoft.com/office/powerpoint/2010/main" val="222500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rgbClr val="6E1E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E1E8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E1E8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E1E8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E1E8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E1E8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ankwatching.com/archive/2021/09/18/7-communicatiestijlen-samenwerking-motivati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rankwatching.com/archive/2021/09/18/7-communicatiestijlen-samenwerking-motivatie/"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0333" y="632478"/>
            <a:ext cx="6402047" cy="531303"/>
          </a:xfrm>
        </p:spPr>
        <p:txBody>
          <a:bodyPr anchor="t">
            <a:normAutofit/>
          </a:bodyPr>
          <a:lstStyle/>
          <a:p>
            <a:r>
              <a:rPr lang="nl-NL" sz="2800" i="1" dirty="0">
                <a:solidFill>
                  <a:srgbClr val="FFC000"/>
                </a:solidFill>
              </a:rPr>
              <a:t>Hoofdstuk De Pitch</a:t>
            </a: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
        <p:nvSpPr>
          <p:cNvPr id="3" name="Tekstvak 2">
            <a:extLst>
              <a:ext uri="{FF2B5EF4-FFF2-40B4-BE49-F238E27FC236}">
                <a16:creationId xmlns:a16="http://schemas.microsoft.com/office/drawing/2014/main" id="{5A0B16AB-D08E-EAE6-394C-451234A239B5}"/>
              </a:ext>
            </a:extLst>
          </p:cNvPr>
          <p:cNvSpPr txBox="1"/>
          <p:nvPr/>
        </p:nvSpPr>
        <p:spPr>
          <a:xfrm>
            <a:off x="3520333" y="1377204"/>
            <a:ext cx="7523018" cy="2031325"/>
          </a:xfrm>
          <a:prstGeom prst="rect">
            <a:avLst/>
          </a:prstGeom>
          <a:noFill/>
        </p:spPr>
        <p:txBody>
          <a:bodyPr wrap="square" rtlCol="0">
            <a:spAutoFit/>
          </a:bodyPr>
          <a:lstStyle/>
          <a:p>
            <a:r>
              <a:rPr lang="nl-NL" b="1" dirty="0"/>
              <a:t>Wat leer je in dit hoofdstuk:</a:t>
            </a:r>
          </a:p>
          <a:p>
            <a:r>
              <a:rPr lang="nl-NL" dirty="0"/>
              <a:t>Dit hoofdstuk staat in het teken van jezelf en je onderneming presenteren. Aan de hand van wie je zelf bent als ondernemer en wat de belangrijkste speerpunten van je onderneming zijn, ga je een pitch voor je onderneming schrijven.</a:t>
            </a:r>
          </a:p>
          <a:p>
            <a:endParaRPr lang="nl-NL" dirty="0"/>
          </a:p>
          <a:p>
            <a:endParaRPr lang="nl-NL" dirty="0"/>
          </a:p>
        </p:txBody>
      </p:sp>
      <p:pic>
        <p:nvPicPr>
          <p:cNvPr id="1028" name="Picture 4" descr="Elevator pitch">
            <a:extLst>
              <a:ext uri="{FF2B5EF4-FFF2-40B4-BE49-F238E27FC236}">
                <a16:creationId xmlns:a16="http://schemas.microsoft.com/office/drawing/2014/main" id="{2358E063-F713-534E-1DF7-D8B3DE214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104" y="3097763"/>
            <a:ext cx="8483370" cy="356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0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0333" y="632478"/>
            <a:ext cx="6402047" cy="531303"/>
          </a:xfrm>
        </p:spPr>
        <p:txBody>
          <a:bodyPr anchor="t">
            <a:normAutofit/>
          </a:bodyPr>
          <a:lstStyle/>
          <a:p>
            <a:r>
              <a:rPr lang="nl-NL" sz="2800" i="1" dirty="0">
                <a:solidFill>
                  <a:srgbClr val="FFC000"/>
                </a:solidFill>
              </a:rPr>
              <a:t>Identiteit</a:t>
            </a: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
        <p:nvSpPr>
          <p:cNvPr id="3" name="Tekstvak 2">
            <a:extLst>
              <a:ext uri="{FF2B5EF4-FFF2-40B4-BE49-F238E27FC236}">
                <a16:creationId xmlns:a16="http://schemas.microsoft.com/office/drawing/2014/main" id="{007B238A-E8E0-1357-75B3-9E6E76E1A4E1}"/>
              </a:ext>
            </a:extLst>
          </p:cNvPr>
          <p:cNvSpPr txBox="1"/>
          <p:nvPr/>
        </p:nvSpPr>
        <p:spPr>
          <a:xfrm>
            <a:off x="3520333" y="1537855"/>
            <a:ext cx="7338167" cy="2308324"/>
          </a:xfrm>
          <a:prstGeom prst="rect">
            <a:avLst/>
          </a:prstGeom>
          <a:noFill/>
        </p:spPr>
        <p:txBody>
          <a:bodyPr wrap="square" rtlCol="0">
            <a:spAutoFit/>
          </a:bodyPr>
          <a:lstStyle/>
          <a:p>
            <a:r>
              <a:rPr lang="nl-NL" b="1" dirty="0"/>
              <a:t>Identiteit = </a:t>
            </a:r>
            <a:r>
              <a:rPr lang="nl-NL" dirty="0"/>
              <a:t>Datgene wat je uniek maakt. Datgene waarin jij je onderscheidt van een ander. Dit geldt zowel voor jou als voor je onderneming. </a:t>
            </a:r>
            <a:r>
              <a:rPr lang="nl-NL" dirty="0">
                <a:sym typeface="Wingdings" panose="05000000000000000000" pitchFamily="2" charset="2"/>
              </a:rPr>
              <a:t> Welk begrip past hierbij?</a:t>
            </a:r>
          </a:p>
          <a:p>
            <a:endParaRPr lang="nl-NL" b="1" dirty="0">
              <a:sym typeface="Wingdings" panose="05000000000000000000" pitchFamily="2" charset="2"/>
            </a:endParaRPr>
          </a:p>
          <a:p>
            <a:r>
              <a:rPr lang="nl-NL" b="1" dirty="0">
                <a:sym typeface="Wingdings" panose="05000000000000000000" pitchFamily="2" charset="2"/>
              </a:rPr>
              <a:t>Overeenstemming = </a:t>
            </a:r>
            <a:r>
              <a:rPr lang="nl-NL" dirty="0">
                <a:sym typeface="Wingdings" panose="05000000000000000000" pitchFamily="2" charset="2"/>
              </a:rPr>
              <a:t>Uit zich in communicatie en visuele presentatie. Deze moeten met elkaar in overstemming zijn.</a:t>
            </a:r>
          </a:p>
          <a:p>
            <a:endParaRPr lang="nl-NL" dirty="0">
              <a:sym typeface="Wingdings" panose="05000000000000000000" pitchFamily="2" charset="2"/>
            </a:endParaRPr>
          </a:p>
          <a:p>
            <a:endParaRPr lang="nl-NL" dirty="0">
              <a:sym typeface="Wingdings" panose="05000000000000000000" pitchFamily="2" charset="2"/>
            </a:endParaRPr>
          </a:p>
        </p:txBody>
      </p:sp>
      <p:pic>
        <p:nvPicPr>
          <p:cNvPr id="2054" name="Picture 6" descr="De definitie van identiteit, missie en visie en meer begrippen">
            <a:extLst>
              <a:ext uri="{FF2B5EF4-FFF2-40B4-BE49-F238E27FC236}">
                <a16:creationId xmlns:a16="http://schemas.microsoft.com/office/drawing/2014/main" id="{A39DA3DA-4675-6887-E80F-3BDF87AB1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066" y="3226832"/>
            <a:ext cx="5188552" cy="330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80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65418" y="131492"/>
            <a:ext cx="8052955" cy="531303"/>
          </a:xfrm>
        </p:spPr>
        <p:txBody>
          <a:bodyPr anchor="t">
            <a:normAutofit/>
          </a:bodyPr>
          <a:lstStyle/>
          <a:p>
            <a:r>
              <a:rPr lang="nl-NL" sz="2800" i="1" dirty="0">
                <a:solidFill>
                  <a:srgbClr val="FFC000"/>
                </a:solidFill>
              </a:rPr>
              <a:t>Persoonlijke identiteit</a:t>
            </a: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
        <p:nvSpPr>
          <p:cNvPr id="4" name="Tekstvak 3">
            <a:extLst>
              <a:ext uri="{FF2B5EF4-FFF2-40B4-BE49-F238E27FC236}">
                <a16:creationId xmlns:a16="http://schemas.microsoft.com/office/drawing/2014/main" id="{2AA8EECB-59B4-9A85-0AF7-6075658A8A86}"/>
              </a:ext>
            </a:extLst>
          </p:cNvPr>
          <p:cNvSpPr txBox="1"/>
          <p:nvPr/>
        </p:nvSpPr>
        <p:spPr>
          <a:xfrm>
            <a:off x="4247123" y="752876"/>
            <a:ext cx="5260771" cy="3693319"/>
          </a:xfrm>
          <a:prstGeom prst="rect">
            <a:avLst/>
          </a:prstGeom>
          <a:noFill/>
        </p:spPr>
        <p:txBody>
          <a:bodyPr wrap="square" rtlCol="0">
            <a:spAutoFit/>
          </a:bodyPr>
          <a:lstStyle/>
          <a:p>
            <a:r>
              <a:rPr lang="nl-NL" dirty="0"/>
              <a:t>Persoonlijke identiteit bestaat uit een tweetal onderdelen, namelijk:</a:t>
            </a:r>
          </a:p>
          <a:p>
            <a:endParaRPr lang="nl-NL" dirty="0"/>
          </a:p>
          <a:p>
            <a:pPr marL="285750" indent="-285750">
              <a:buFontTx/>
              <a:buChar char="-"/>
            </a:pPr>
            <a:r>
              <a:rPr lang="nl-NL" b="1" dirty="0"/>
              <a:t>Communicatie: </a:t>
            </a:r>
            <a:r>
              <a:rPr lang="nl-NL" dirty="0"/>
              <a:t>hieronder verstaan we verbale en non-verbale uitingen. Dat wat je zegt en wat je doet. Als je een enthousiast verhaal over wilt brengen, wil een ander dat niet alleen kunnen horen, maar ook kunnen zien.</a:t>
            </a:r>
          </a:p>
          <a:p>
            <a:pPr marL="285750" indent="-285750">
              <a:buFontTx/>
              <a:buChar char="-"/>
            </a:pPr>
            <a:endParaRPr lang="nl-NL" b="1" dirty="0"/>
          </a:p>
          <a:p>
            <a:pPr marL="285750" indent="-285750">
              <a:buFontTx/>
              <a:buChar char="-"/>
            </a:pPr>
            <a:r>
              <a:rPr lang="nl-NL" b="1" dirty="0"/>
              <a:t>Presentatie: </a:t>
            </a:r>
            <a:r>
              <a:rPr lang="nl-NL" dirty="0"/>
              <a:t>is hoe je visueel overkomt. Dit gaat over zaken als kledingkeuze, uiterlijke verzorging en dergelijke. Is dit in lijn met wat je communiceert en je gedrag. </a:t>
            </a:r>
            <a:endParaRPr lang="nl-NL" b="1" dirty="0"/>
          </a:p>
        </p:txBody>
      </p:sp>
      <p:pic>
        <p:nvPicPr>
          <p:cNvPr id="3076" name="Picture 4">
            <a:extLst>
              <a:ext uri="{FF2B5EF4-FFF2-40B4-BE49-F238E27FC236}">
                <a16:creationId xmlns:a16="http://schemas.microsoft.com/office/drawing/2014/main" id="{F1764F6E-C333-F900-3396-B9CDC8735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2692" y="1576873"/>
            <a:ext cx="2189584" cy="327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8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73680" y="100633"/>
            <a:ext cx="7163218" cy="531303"/>
          </a:xfrm>
        </p:spPr>
        <p:txBody>
          <a:bodyPr anchor="t">
            <a:normAutofit fontScale="90000"/>
          </a:bodyPr>
          <a:lstStyle/>
          <a:p>
            <a:r>
              <a:rPr lang="nl-NL" sz="2800" i="1" dirty="0">
                <a:solidFill>
                  <a:srgbClr val="FFC000"/>
                </a:solidFill>
              </a:rPr>
              <a:t>Opdracht: Beschrijf in tweetallen voor de volgende afbeeldingen wat de juiste persoonlijke identiteit is. Leg uit waarom!</a:t>
            </a:r>
            <a:br>
              <a:rPr lang="nl-NL" sz="2800" i="1" dirty="0">
                <a:solidFill>
                  <a:srgbClr val="FFC000"/>
                </a:solidFill>
              </a:rPr>
            </a:br>
            <a:br>
              <a:rPr lang="nl-NL" sz="2800" i="1" dirty="0">
                <a:solidFill>
                  <a:srgbClr val="FFC000"/>
                </a:solidFill>
              </a:rPr>
            </a:br>
            <a:r>
              <a:rPr lang="nl-NL" sz="2800" i="1" dirty="0">
                <a:solidFill>
                  <a:srgbClr val="FFC000"/>
                </a:solidFill>
              </a:rPr>
              <a:t>10 minuten de tijd, ben je klaar pak even koffie of thee.</a:t>
            </a: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
        <p:nvSpPr>
          <p:cNvPr id="3" name="Tekstvak 2">
            <a:extLst>
              <a:ext uri="{FF2B5EF4-FFF2-40B4-BE49-F238E27FC236}">
                <a16:creationId xmlns:a16="http://schemas.microsoft.com/office/drawing/2014/main" id="{69B7AFAE-CD4C-B7CB-266D-92BF55EFA00A}"/>
              </a:ext>
            </a:extLst>
          </p:cNvPr>
          <p:cNvSpPr txBox="1"/>
          <p:nvPr/>
        </p:nvSpPr>
        <p:spPr>
          <a:xfrm>
            <a:off x="3834245" y="1443841"/>
            <a:ext cx="6650182" cy="646331"/>
          </a:xfrm>
          <a:prstGeom prst="rect">
            <a:avLst/>
          </a:prstGeom>
          <a:noFill/>
        </p:spPr>
        <p:txBody>
          <a:bodyPr wrap="square" rtlCol="0">
            <a:spAutoFit/>
          </a:bodyPr>
          <a:lstStyle/>
          <a:p>
            <a:endParaRPr lang="nl-NL" dirty="0">
              <a:sym typeface="Wingdings" panose="05000000000000000000" pitchFamily="2" charset="2"/>
            </a:endParaRPr>
          </a:p>
          <a:p>
            <a:endParaRPr lang="nl-NL" dirty="0">
              <a:sym typeface="Wingdings" panose="05000000000000000000" pitchFamily="2" charset="2"/>
            </a:endParaRPr>
          </a:p>
        </p:txBody>
      </p:sp>
      <p:pic>
        <p:nvPicPr>
          <p:cNvPr id="4098" name="Picture 2" descr="Gillette Fusion5 Power Scheermes voor mannen | Gillette NL">
            <a:extLst>
              <a:ext uri="{FF2B5EF4-FFF2-40B4-BE49-F238E27FC236}">
                <a16:creationId xmlns:a16="http://schemas.microsoft.com/office/drawing/2014/main" id="{8FC21071-A558-6F32-A139-A779FEE15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2076"/>
            <a:ext cx="3396343" cy="39559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lex, Jens HØY | 9789401609708 | Boeken | bol.com">
            <a:extLst>
              <a:ext uri="{FF2B5EF4-FFF2-40B4-BE49-F238E27FC236}">
                <a16:creationId xmlns:a16="http://schemas.microsoft.com/office/drawing/2014/main" id="{A22B0076-855B-32EE-9EF0-7551D2FB8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2957653"/>
            <a:ext cx="2619375" cy="375747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umatic Henry Plus Eco Hrp201 - Stofzuiger met zak | bol.com">
            <a:extLst>
              <a:ext uri="{FF2B5EF4-FFF2-40B4-BE49-F238E27FC236}">
                <a16:creationId xmlns:a16="http://schemas.microsoft.com/office/drawing/2014/main" id="{14B63E14-05F3-F721-8C01-6ADA0F5D7A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2957653"/>
            <a:ext cx="3038670" cy="373842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childerspalet 20x30 cm | Xenos">
            <a:extLst>
              <a:ext uri="{FF2B5EF4-FFF2-40B4-BE49-F238E27FC236}">
                <a16:creationId xmlns:a16="http://schemas.microsoft.com/office/drawing/2014/main" id="{0346BDEB-E961-8903-B84B-E81EA43696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4669" y="2957652"/>
            <a:ext cx="2944392" cy="375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7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0333" y="632478"/>
            <a:ext cx="6402047" cy="531303"/>
          </a:xfrm>
        </p:spPr>
        <p:txBody>
          <a:bodyPr anchor="t">
            <a:normAutofit/>
          </a:bodyPr>
          <a:lstStyle/>
          <a:p>
            <a:r>
              <a:rPr lang="nl-NL" sz="2800" i="1" dirty="0">
                <a:solidFill>
                  <a:srgbClr val="FFC000"/>
                </a:solidFill>
              </a:rPr>
              <a:t>Verkooppraatje</a:t>
            </a: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
        <p:nvSpPr>
          <p:cNvPr id="3" name="Tekstvak 2">
            <a:extLst>
              <a:ext uri="{FF2B5EF4-FFF2-40B4-BE49-F238E27FC236}">
                <a16:creationId xmlns:a16="http://schemas.microsoft.com/office/drawing/2014/main" id="{69B7AFAE-CD4C-B7CB-266D-92BF55EFA00A}"/>
              </a:ext>
            </a:extLst>
          </p:cNvPr>
          <p:cNvSpPr txBox="1"/>
          <p:nvPr/>
        </p:nvSpPr>
        <p:spPr>
          <a:xfrm>
            <a:off x="3834245" y="1443841"/>
            <a:ext cx="6650182" cy="3693319"/>
          </a:xfrm>
          <a:prstGeom prst="rect">
            <a:avLst/>
          </a:prstGeom>
          <a:noFill/>
        </p:spPr>
        <p:txBody>
          <a:bodyPr wrap="square" rtlCol="0">
            <a:spAutoFit/>
          </a:bodyPr>
          <a:lstStyle/>
          <a:p>
            <a:r>
              <a:rPr lang="nl-NL" dirty="0"/>
              <a:t>Als je je product of dienst gaat verkopen is communicatie erg belangrijk. Communicatie die bij je past en niet zomaar een verkooppraatje is, komt eerlijk en geloofwaardig over. Alleen maar mooi praten om beter te verkopen, is niet genoeg voor de klant.</a:t>
            </a:r>
          </a:p>
          <a:p>
            <a:endParaRPr lang="nl-NL" dirty="0"/>
          </a:p>
          <a:p>
            <a:r>
              <a:rPr lang="nl-NL" dirty="0"/>
              <a:t>Bekijk de volgende link en bedenk voor jezelf welke communicatie stijl jij hanteert.</a:t>
            </a:r>
          </a:p>
          <a:p>
            <a:endParaRPr lang="nl-NL" dirty="0"/>
          </a:p>
          <a:p>
            <a:r>
              <a:rPr lang="nl-NL" dirty="0">
                <a:hlinkClick r:id="rId3"/>
              </a:rPr>
              <a:t>https://www.frankwatching.com/archive/2021/09/18/7-communicatiestijlen-samenwerking-motivatie/</a:t>
            </a:r>
            <a:endParaRPr lang="nl-NL" dirty="0"/>
          </a:p>
          <a:p>
            <a:endParaRPr lang="nl-NL" dirty="0"/>
          </a:p>
          <a:p>
            <a:r>
              <a:rPr lang="nl-NL" dirty="0"/>
              <a:t>Onthoudt de communicatie stijl!</a:t>
            </a:r>
          </a:p>
        </p:txBody>
      </p:sp>
    </p:spTree>
    <p:extLst>
      <p:ext uri="{BB962C8B-B14F-4D97-AF65-F5344CB8AC3E}">
        <p14:creationId xmlns:p14="http://schemas.microsoft.com/office/powerpoint/2010/main" val="69738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1631" y="417873"/>
            <a:ext cx="6402047" cy="531303"/>
          </a:xfrm>
        </p:spPr>
        <p:txBody>
          <a:bodyPr anchor="t">
            <a:normAutofit/>
          </a:bodyPr>
          <a:lstStyle/>
          <a:p>
            <a:r>
              <a:rPr lang="nl-NL" sz="2800" b="1" i="1" dirty="0">
                <a:solidFill>
                  <a:srgbClr val="FFC000"/>
                </a:solidFill>
              </a:rPr>
              <a:t>Presentatie onderneming</a:t>
            </a: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
        <p:nvSpPr>
          <p:cNvPr id="3" name="Tekstvak 2">
            <a:extLst>
              <a:ext uri="{FF2B5EF4-FFF2-40B4-BE49-F238E27FC236}">
                <a16:creationId xmlns:a16="http://schemas.microsoft.com/office/drawing/2014/main" id="{69B7AFAE-CD4C-B7CB-266D-92BF55EFA00A}"/>
              </a:ext>
            </a:extLst>
          </p:cNvPr>
          <p:cNvSpPr txBox="1"/>
          <p:nvPr/>
        </p:nvSpPr>
        <p:spPr>
          <a:xfrm>
            <a:off x="3834245" y="1443841"/>
            <a:ext cx="6650182" cy="2585323"/>
          </a:xfrm>
          <a:prstGeom prst="rect">
            <a:avLst/>
          </a:prstGeom>
          <a:noFill/>
        </p:spPr>
        <p:txBody>
          <a:bodyPr wrap="square" rtlCol="0">
            <a:spAutoFit/>
          </a:bodyPr>
          <a:lstStyle/>
          <a:p>
            <a:r>
              <a:rPr lang="nl-NL" dirty="0"/>
              <a:t>Hoe je onderneming overkomt op anderen wordt voor een groot deel bepaald door de presentatie. Hoe uitgesprokener je presentatie hoe herkenbaarder je onderneming.</a:t>
            </a:r>
          </a:p>
          <a:p>
            <a:endParaRPr lang="nl-NL" dirty="0"/>
          </a:p>
          <a:p>
            <a:r>
              <a:rPr lang="nl-NL" dirty="0"/>
              <a:t>De </a:t>
            </a:r>
            <a:r>
              <a:rPr lang="nl-NL" b="1" dirty="0"/>
              <a:t>presentatie van de onderneming bestaat uit:</a:t>
            </a:r>
          </a:p>
          <a:p>
            <a:pPr marL="285750" indent="-285750">
              <a:buFont typeface="Wingdings" panose="05000000000000000000" pitchFamily="2" charset="2"/>
              <a:buChar char="Ø"/>
            </a:pPr>
            <a:r>
              <a:rPr lang="nl-NL" dirty="0"/>
              <a:t>Logo</a:t>
            </a:r>
          </a:p>
          <a:p>
            <a:pPr marL="285750" indent="-285750">
              <a:buFont typeface="Wingdings" panose="05000000000000000000" pitchFamily="2" charset="2"/>
              <a:buChar char="Ø"/>
            </a:pPr>
            <a:r>
              <a:rPr lang="nl-NL" dirty="0"/>
              <a:t>Lettertype</a:t>
            </a:r>
          </a:p>
          <a:p>
            <a:pPr marL="285750" indent="-285750">
              <a:buFont typeface="Wingdings" panose="05000000000000000000" pitchFamily="2" charset="2"/>
              <a:buChar char="Ø"/>
            </a:pPr>
            <a:r>
              <a:rPr lang="nl-NL" dirty="0"/>
              <a:t>Kleur</a:t>
            </a:r>
          </a:p>
          <a:p>
            <a:pPr marL="285750" indent="-285750">
              <a:buFont typeface="Wingdings" panose="05000000000000000000" pitchFamily="2" charset="2"/>
              <a:buChar char="Ø"/>
            </a:pPr>
            <a:r>
              <a:rPr lang="nl-NL" dirty="0"/>
              <a:t>Slogan (verwerk je USP in je slogan)</a:t>
            </a:r>
          </a:p>
        </p:txBody>
      </p:sp>
    </p:spTree>
    <p:extLst>
      <p:ext uri="{BB962C8B-B14F-4D97-AF65-F5344CB8AC3E}">
        <p14:creationId xmlns:p14="http://schemas.microsoft.com/office/powerpoint/2010/main" val="309461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20333" y="632478"/>
            <a:ext cx="6402047" cy="531303"/>
          </a:xfrm>
        </p:spPr>
        <p:txBody>
          <a:bodyPr anchor="t">
            <a:normAutofit/>
          </a:bodyPr>
          <a:lstStyle/>
          <a:p>
            <a:r>
              <a:rPr lang="nl-NL" sz="2800" i="1" dirty="0">
                <a:solidFill>
                  <a:srgbClr val="FFC000"/>
                </a:solidFill>
              </a:rPr>
              <a:t>Opdracht voor vandaag:</a:t>
            </a:r>
          </a:p>
        </p:txBody>
      </p:sp>
      <p:grpSp>
        <p:nvGrpSpPr>
          <p:cNvPr id="5" name="Groep 2"/>
          <p:cNvGrpSpPr/>
          <p:nvPr/>
        </p:nvGrpSpPr>
        <p:grpSpPr>
          <a:xfrm>
            <a:off x="-643895" y="-904433"/>
            <a:ext cx="3862087" cy="3862087"/>
            <a:chOff x="-643895" y="-904433"/>
            <a:chExt cx="3862087" cy="3862087"/>
          </a:xfrm>
          <a:solidFill>
            <a:schemeClr val="tx1"/>
          </a:solidFill>
        </p:grpSpPr>
        <p:sp>
          <p:nvSpPr>
            <p:cNvPr id="6" name="Ovaal 3"/>
            <p:cNvSpPr/>
            <p:nvPr/>
          </p:nvSpPr>
          <p:spPr>
            <a:xfrm>
              <a:off x="-643895" y="-904433"/>
              <a:ext cx="3862087" cy="3862087"/>
            </a:xfrm>
            <a:prstGeom prst="ellipse">
              <a:avLst/>
            </a:prstGeom>
            <a:grpFill/>
            <a:ln>
              <a:noFill/>
            </a:ln>
            <a:effectLst>
              <a:outerShdw blurRad="241300" dist="177800" dir="2700000" algn="tl" rotWithShape="0">
                <a:srgbClr val="171948">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Arial"/>
                  <a:ea typeface="+mn-ea"/>
                  <a:cs typeface="+mn-cs"/>
                </a:rPr>
                <a:t>  </a:t>
              </a:r>
            </a:p>
          </p:txBody>
        </p:sp>
        <p:pic>
          <p:nvPicPr>
            <p:cNvPr id="7"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036" y="293372"/>
              <a:ext cx="2167664" cy="2167664"/>
            </a:xfrm>
            <a:prstGeom prst="rect">
              <a:avLst/>
            </a:prstGeom>
            <a:grpFill/>
          </p:spPr>
        </p:pic>
      </p:grpSp>
      <p:sp>
        <p:nvSpPr>
          <p:cNvPr id="3" name="Tekstvak 2">
            <a:extLst>
              <a:ext uri="{FF2B5EF4-FFF2-40B4-BE49-F238E27FC236}">
                <a16:creationId xmlns:a16="http://schemas.microsoft.com/office/drawing/2014/main" id="{69B7AFAE-CD4C-B7CB-266D-92BF55EFA00A}"/>
              </a:ext>
            </a:extLst>
          </p:cNvPr>
          <p:cNvSpPr txBox="1"/>
          <p:nvPr/>
        </p:nvSpPr>
        <p:spPr>
          <a:xfrm>
            <a:off x="3834245" y="1443841"/>
            <a:ext cx="6650182" cy="6186309"/>
          </a:xfrm>
          <a:prstGeom prst="rect">
            <a:avLst/>
          </a:prstGeom>
          <a:noFill/>
        </p:spPr>
        <p:txBody>
          <a:bodyPr wrap="square" rtlCol="0">
            <a:spAutoFit/>
          </a:bodyPr>
          <a:lstStyle/>
          <a:p>
            <a:r>
              <a:rPr lang="nl-NL" dirty="0"/>
              <a:t>Gebruik de communicatie stijl die jij het beste bij jezelf vindt passen. (</a:t>
            </a:r>
            <a:r>
              <a:rPr lang="nl-NL" dirty="0">
                <a:hlinkClick r:id="rId3"/>
              </a:rPr>
              <a:t>https://www.frankwatching.com/archive/2021/09/18/7-communicatiestijlen-samenwerking-motivatie/</a:t>
            </a:r>
            <a:r>
              <a:rPr lang="nl-NL" dirty="0"/>
              <a:t>)</a:t>
            </a:r>
          </a:p>
          <a:p>
            <a:endParaRPr lang="nl-NL" dirty="0"/>
          </a:p>
          <a:p>
            <a:r>
              <a:rPr lang="nl-NL" dirty="0"/>
              <a:t>Kom naar voren en pak één doelgroep en één product/onderwerp om dit te verkopen.</a:t>
            </a:r>
          </a:p>
          <a:p>
            <a:endParaRPr lang="nl-NL" dirty="0"/>
          </a:p>
          <a:p>
            <a:r>
              <a:rPr lang="nl-NL" dirty="0"/>
              <a:t>Maak in 15 minuten tijd een Elevator pitch om het onderwerp/product dat je hebt gepakt te verkopen aan een doelgroep. Denk hierbij aan je eigen communicatiestijl.</a:t>
            </a:r>
          </a:p>
          <a:p>
            <a:endParaRPr lang="nl-NL" dirty="0"/>
          </a:p>
          <a:p>
            <a:r>
              <a:rPr lang="nl-NL" dirty="0"/>
              <a:t>Niet iedereen komt aan de beurt, maar ik ga loten wie er aan de beurt komen om de pitch te houden.</a:t>
            </a:r>
          </a:p>
          <a:p>
            <a:endParaRPr lang="nl-NL" dirty="0"/>
          </a:p>
          <a:p>
            <a:r>
              <a:rPr lang="nl-NL" dirty="0"/>
              <a:t>Vragen?</a:t>
            </a:r>
          </a:p>
          <a:p>
            <a:endParaRPr lang="nl-NL" dirty="0"/>
          </a:p>
          <a:p>
            <a:r>
              <a:rPr lang="nl-NL"/>
              <a:t>Succes!</a:t>
            </a:r>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170631740"/>
      </p:ext>
    </p:extLst>
  </p:cSld>
  <p:clrMapOvr>
    <a:masterClrMapping/>
  </p:clrMapOvr>
</p:sld>
</file>

<file path=ppt/theme/theme1.xml><?xml version="1.0" encoding="utf-8"?>
<a:theme xmlns:a="http://schemas.openxmlformats.org/drawingml/2006/main" name="Aangepast ontwerp">
  <a:themeElements>
    <a:clrScheme name="Aangepast 2">
      <a:dk1>
        <a:srgbClr val="FFFFFF"/>
      </a:dk1>
      <a:lt1>
        <a:srgbClr val="FFFFFF"/>
      </a:lt1>
      <a:dk2>
        <a:srgbClr val="D6DCE4"/>
      </a:dk2>
      <a:lt2>
        <a:srgbClr val="E7E6E6"/>
      </a:lt2>
      <a:accent1>
        <a:srgbClr val="F08200"/>
      </a:accent1>
      <a:accent2>
        <a:srgbClr val="6E1EA0"/>
      </a:accent2>
      <a:accent3>
        <a:srgbClr val="2D3787"/>
      </a:accent3>
      <a:accent4>
        <a:srgbClr val="501450"/>
      </a:accent4>
      <a:accent5>
        <a:srgbClr val="00BEF0"/>
      </a:accent5>
      <a:accent6>
        <a:srgbClr val="E60064"/>
      </a:accent6>
      <a:hlink>
        <a:srgbClr val="FAAA00"/>
      </a:hlink>
      <a:folHlink>
        <a:srgbClr val="FAAA00"/>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B28BD-1D2B-4C82-AA45-B6697CCFA6A7}"/>
</file>

<file path=customXml/itemProps2.xml><?xml version="1.0" encoding="utf-8"?>
<ds:datastoreItem xmlns:ds="http://schemas.openxmlformats.org/officeDocument/2006/customXml" ds:itemID="{287E21F6-895E-486E-A0E8-84F072C514E0}"/>
</file>

<file path=docProps/app.xml><?xml version="1.0" encoding="utf-8"?>
<Properties xmlns="http://schemas.openxmlformats.org/officeDocument/2006/extended-properties" xmlns:vt="http://schemas.openxmlformats.org/officeDocument/2006/docPropsVTypes">
  <TotalTime>89</TotalTime>
  <Words>463</Words>
  <Application>Microsoft Office PowerPoint</Application>
  <PresentationFormat>Breedbeeld</PresentationFormat>
  <Paragraphs>52</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Arial Black</vt:lpstr>
      <vt:lpstr>Wingdings</vt:lpstr>
      <vt:lpstr>Aangepast ontwerp</vt:lpstr>
      <vt:lpstr>Hoofdstuk De Pitch</vt:lpstr>
      <vt:lpstr>Identiteit</vt:lpstr>
      <vt:lpstr>Persoonlijke identiteit</vt:lpstr>
      <vt:lpstr>Opdracht: Beschrijf in tweetallen voor de volgende afbeeldingen wat de juiste persoonlijke identiteit is. Leg uit waarom!  10 minuten de tijd, ben je klaar pak even koffie of thee.</vt:lpstr>
      <vt:lpstr>Verkooppraatje</vt:lpstr>
      <vt:lpstr>Presentatie onderneming</vt:lpstr>
      <vt:lpstr>Opdracht voor vandaag: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Verkopen</dc:title>
  <dc:creator>Steven Linkels</dc:creator>
  <cp:lastModifiedBy>Steven Linkels</cp:lastModifiedBy>
  <cp:revision>1</cp:revision>
  <dcterms:created xsi:type="dcterms:W3CDTF">2022-12-20T13:37:41Z</dcterms:created>
  <dcterms:modified xsi:type="dcterms:W3CDTF">2023-01-10T12:33:08Z</dcterms:modified>
</cp:coreProperties>
</file>