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86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C0006B-5789-172B-E82A-D7EF7DBC56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DED2C53-DEB2-9777-C1CF-4658C962E0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D5E9B72-E2C8-6F56-8029-94525EFE0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B25F36-1DA3-4DB9-F170-370672D72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4CE186-3EA0-F8F1-3DA8-2B295B5A8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3497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C09E83-A65E-3F3E-2ACE-3472D3038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5389A5E-60AD-C55D-4CF7-5B218CE80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CA9EF2-0859-34C8-2C13-F4069395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FCC7681-4D34-8726-8185-9E8E84731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14426D-63BF-C170-1532-6EBA8B18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93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F830DE4-C6D3-8401-6CEC-D3DC43F44D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B5850BE-BA75-4AA0-FEE3-A5D8CA500B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1E1B07D-B4D1-2463-BE8F-5F52AA391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50063A8-D044-3081-9BDD-603D9CBFC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F703C10-D691-DB1A-223F-2C3E28EB6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396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7405D-0B92-5BC5-E978-796195764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8EE361-B58C-FA9B-462A-9C6C52D74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4B1DAC-52D5-398D-67CE-98FB79D8A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705E63-A788-F61B-1975-9520258A8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3EE66A9-D645-D62C-74B8-7B196075D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015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CEFE32-5EDF-B752-27E6-DA996BB5F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7682B8-B4C8-21B7-AA91-B756D96CD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6C77D6-2FF9-18DE-6E11-E344F6ECF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53B67A2-18F1-ADB6-8F84-CA341C03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7B674D-7917-DABD-23FF-4CADD635A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7757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0BC6BD-A68B-42E5-0062-3A98B1FE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852F50-57A7-D842-7830-3255BABEE4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0E2FB68-4621-9108-DDA5-25666EBDA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804B53A-6434-8831-1F98-7C4F495DB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C14ECD1-C2C2-DD35-D1BF-D9A1173E2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C04EF0-ADFD-B002-10DE-2C5B0661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345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AC9114-3449-1520-F3FF-E1A7E67A2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D90E738-C379-97CF-F5A8-2AC22910A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88DFE35-9116-D6D7-0162-81341044B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D523D2E-ABF4-A33C-9068-89A98B6A81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73D0732-82E4-4465-9B63-C93A7D785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0A828A0-B75B-45DF-E7F8-56B74359E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CCF381A-7C97-10E9-6DE2-179E306BB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B66C466-04CF-479A-A6CE-D071E7E20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7418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6F06D0-34F7-B288-47A7-7EC0E83F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3BB93D1-9C7A-8DF9-283F-D4FB4849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18F05CD-ED59-BE8B-EB6A-60D6ED511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D90810A-B52B-E65A-26A9-82B3ABFCD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063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ECBCE6E-5683-BEFA-3D4F-772B41546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658BFC7-67AA-C729-2BF9-076C84E59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888655F-2BF3-8AD9-CA10-FDDC6F83A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4335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2066F9-8A57-A97D-2A73-BCD24CF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DF9EAF-C7C7-6D07-274A-DE979FF11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D6DB9B6-CE36-4B2B-5189-D514571B2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0941D4C-6FBC-F769-7404-0CB06D472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27F7485-EFF1-DB0E-D822-549AAA48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BFBBF68-084C-A008-2762-A1655AC6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928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4F1FBD-5B90-D570-DE8E-894EB3CFD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11FF3C1-E56C-ABA5-47E2-71F86DF73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D7CF5D0-94B3-D718-0CD1-1A16769E5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1DC9BD0-C0F1-07B1-9AC6-FF5D636BD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F1A4B9E-9F1C-A31E-DA5A-002335CA5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66A8BF-6D78-2E7D-8C35-CBEE044CA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06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4EF3548-3B88-3F8A-0A42-1622B25B8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E4F7B8F-96B5-91BF-7B81-DE4905BDE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28BBA8-D091-16FA-EEC6-29E60274C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9E387-ED73-4219-BD83-4BF58F6AFCF4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ADDDE5F-63E0-0649-456C-F1DCF298D3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24EA97-5385-A9EC-B040-D61A25C9B8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30890-DACB-45A3-91EB-809366735A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3244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oset-twente.nl/zorginnovatie-kennisbank/network-governance/verschillende-organisatievormen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D5F7E8-24C3-0E1B-E8C8-539119A82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94611"/>
          </a:xfrm>
        </p:spPr>
        <p:txBody>
          <a:bodyPr/>
          <a:lstStyle/>
          <a:p>
            <a:r>
              <a:rPr lang="nl-NL" b="1" dirty="0"/>
              <a:t>Beoordelingsformulier Projectverslag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1F5DD31-D7C5-2C38-59F5-58C50263F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7516" y="994611"/>
            <a:ext cx="10956758" cy="1655762"/>
          </a:xfrm>
        </p:spPr>
        <p:txBody>
          <a:bodyPr>
            <a:normAutofit lnSpcReduction="10000"/>
          </a:bodyPr>
          <a:lstStyle/>
          <a:p>
            <a:r>
              <a:rPr lang="nl-NL" dirty="0"/>
              <a:t>IBS de community verbonden 2022 2023</a:t>
            </a:r>
          </a:p>
          <a:p>
            <a:r>
              <a:rPr lang="nl-NL" dirty="0"/>
              <a:t>In deze PowerPoint is te vinden:</a:t>
            </a:r>
          </a:p>
          <a:p>
            <a:r>
              <a:rPr lang="nl-NL" dirty="0"/>
              <a:t>- Wat moet er allemaal in hoofdstuk 2: Oriëntatie op de opdracht en organisatie (grootste gedeelte is LA1!!!)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22B65BC-B5FA-3B5F-1F1A-08618722D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40847"/>
            <a:ext cx="10515599" cy="2208274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7D7F9FAA-A3FB-2749-E8F9-1DC64DC20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4749121"/>
            <a:ext cx="10515599" cy="180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82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1" name="Rectangle 103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3C326D-C1A1-2615-33BB-AD41D28CA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l-NL" sz="3700" b="1" dirty="0"/>
              <a:t>H2: De aanleiding, projectdoel en een concrete omschrijving van het projectresultaat zijn weergeven </a:t>
            </a:r>
          </a:p>
        </p:txBody>
      </p:sp>
      <p:sp>
        <p:nvSpPr>
          <p:cNvPr id="1042" name="Rectangle 103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0F51B4E-6086-C13C-3344-2DA1CB529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nl-NL" sz="1400" b="1" dirty="0"/>
              <a:t>Wat moet er precies omschreven worden bij dit punt:</a:t>
            </a:r>
          </a:p>
          <a:p>
            <a:r>
              <a:rPr lang="nl-NL" sz="1400" dirty="0"/>
              <a:t>Bij de </a:t>
            </a:r>
            <a:r>
              <a:rPr lang="nl-NL" sz="1400" b="1" dirty="0"/>
              <a:t>aanleiding</a:t>
            </a:r>
            <a:r>
              <a:rPr lang="nl-NL" sz="1400" dirty="0"/>
              <a:t> wordt beschreven waarom jullie de bijeenkomst moeten gaan organiseren. Wat is het probleem van de community, wat uiteindelijk leidt tot de aanleiding?</a:t>
            </a:r>
          </a:p>
          <a:p>
            <a:pPr marL="0" indent="0">
              <a:buNone/>
            </a:pPr>
            <a:endParaRPr lang="nl-NL" sz="1400" dirty="0"/>
          </a:p>
          <a:p>
            <a:r>
              <a:rPr lang="nl-NL" sz="1400" dirty="0"/>
              <a:t>Bij het </a:t>
            </a:r>
            <a:r>
              <a:rPr lang="nl-NL" sz="1400" b="1" dirty="0"/>
              <a:t>projectdoel</a:t>
            </a:r>
            <a:r>
              <a:rPr lang="nl-NL" sz="1400" dirty="0"/>
              <a:t> beschrijven jullie aan de hand van de SMART-methode het uiteindelijke doel. Doe dit door eerst alle letters apart te beschrijven (zie afbeelding </a:t>
            </a:r>
            <a:r>
              <a:rPr lang="nl-NL" sz="1400" dirty="0">
                <a:sym typeface="Wingdings" panose="05000000000000000000" pitchFamily="2" charset="2"/>
              </a:rPr>
              <a:t>)</a:t>
            </a:r>
            <a:r>
              <a:rPr lang="nl-NL" sz="1400" dirty="0"/>
              <a:t>. Daarna maak je van de 5 losse antwoorden op de SMART een projectdoel van 1 á 2 zinnen.</a:t>
            </a:r>
          </a:p>
          <a:p>
            <a:endParaRPr lang="nl-NL" sz="1400" dirty="0"/>
          </a:p>
          <a:p>
            <a:r>
              <a:rPr lang="nl-NL" sz="1400" dirty="0"/>
              <a:t>Bij het projectresultaat ga je door middel van een moodboard weergeven wat het mogelijke projectresultaat moet zijn (let op: dit hoeft niet exact overeen te komen). Zorg ervoor dat het moodboard een reëel beeld weergeeft van hoe de bijeenkomst eruit moet komen te zien.</a:t>
            </a:r>
          </a:p>
        </p:txBody>
      </p:sp>
      <p:pic>
        <p:nvPicPr>
          <p:cNvPr id="1026" name="Picture 2" descr="SMART doelen stellen">
            <a:extLst>
              <a:ext uri="{FF2B5EF4-FFF2-40B4-BE49-F238E27FC236}">
                <a16:creationId xmlns:a16="http://schemas.microsoft.com/office/drawing/2014/main" id="{35DA2518-54C9-96B5-8BF7-118D5427B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1532" y="2776980"/>
            <a:ext cx="5150277" cy="3128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7" name="Rectangle 103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34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6DCF30-A78B-0DA9-0137-095A5D707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H2 De missie, visie, organisatievorm, doelgroep en activiteiten van de organisatie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99387DA-0084-30B0-B346-3F1BDC552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De </a:t>
            </a:r>
            <a:r>
              <a:rPr lang="nl-NL" b="1" dirty="0"/>
              <a:t>missie </a:t>
            </a:r>
            <a:r>
              <a:rPr lang="nl-NL" dirty="0"/>
              <a:t>van het bedrijf volgens APA genoteerd.</a:t>
            </a:r>
          </a:p>
          <a:p>
            <a:pPr marL="0" indent="0">
              <a:buNone/>
            </a:pPr>
            <a:r>
              <a:rPr lang="nl-NL" dirty="0"/>
              <a:t>De </a:t>
            </a:r>
            <a:r>
              <a:rPr lang="nl-NL" b="1" dirty="0"/>
              <a:t>visie </a:t>
            </a:r>
            <a:r>
              <a:rPr lang="nl-NL" dirty="0"/>
              <a:t>van het bedrijf volgens APA genoteerd.</a:t>
            </a:r>
          </a:p>
          <a:p>
            <a:pPr marL="0" indent="0">
              <a:buNone/>
            </a:pPr>
            <a:r>
              <a:rPr lang="nl-NL" dirty="0"/>
              <a:t>De </a:t>
            </a:r>
            <a:r>
              <a:rPr lang="nl-NL" b="1" dirty="0"/>
              <a:t>organisatievorm </a:t>
            </a:r>
            <a:r>
              <a:rPr lang="nl-NL" dirty="0"/>
              <a:t>is weergeven in het verslag (bekijk de volgende link voor de verschillende organisatievormen: </a:t>
            </a:r>
            <a:r>
              <a:rPr lang="nl-NL" dirty="0">
                <a:hlinkClick r:id="rId2"/>
              </a:rPr>
              <a:t>https://roset-twente.nl/zorginnovatie-kennisbank/network-governance/verschillende-organisatievormen/</a:t>
            </a:r>
            <a:r>
              <a:rPr lang="nl-NL" dirty="0"/>
              <a:t>). Je kan het beschrijven of door middel van een schema vormgeven (die maak je dan zelf)</a:t>
            </a:r>
          </a:p>
          <a:p>
            <a:pPr marL="0" indent="0">
              <a:buNone/>
            </a:pPr>
            <a:r>
              <a:rPr lang="nl-NL" dirty="0"/>
              <a:t>De </a:t>
            </a:r>
            <a:r>
              <a:rPr lang="nl-NL" b="1" dirty="0"/>
              <a:t>doelgroep </a:t>
            </a:r>
            <a:r>
              <a:rPr lang="nl-NL" dirty="0"/>
              <a:t>en de </a:t>
            </a:r>
            <a:r>
              <a:rPr lang="nl-NL" b="1" dirty="0"/>
              <a:t>activiteiten</a:t>
            </a:r>
            <a:r>
              <a:rPr lang="nl-NL" dirty="0"/>
              <a:t> zijn beschreven van de community. Doe dit aan de hand van afbeeldingen (die heb je al bij LA1) met begeleidende teksten.</a:t>
            </a:r>
          </a:p>
        </p:txBody>
      </p:sp>
    </p:spTree>
    <p:extLst>
      <p:ext uri="{BB962C8B-B14F-4D97-AF65-F5344CB8AC3E}">
        <p14:creationId xmlns:p14="http://schemas.microsoft.com/office/powerpoint/2010/main" val="4159103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0B0EC0-2278-032D-3682-FE4A2A613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nl-NL" b="1" dirty="0"/>
              <a:t>H2 De opdrachtgever en de stakeholders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28BD21-EC79-CC7E-D937-412C7E121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0079"/>
            <a:ext cx="10515600" cy="4351338"/>
          </a:xfrm>
        </p:spPr>
        <p:txBody>
          <a:bodyPr/>
          <a:lstStyle/>
          <a:p>
            <a:r>
              <a:rPr lang="nl-NL" dirty="0"/>
              <a:t>Geef een omschrijving van de </a:t>
            </a:r>
            <a:r>
              <a:rPr lang="nl-NL" b="1" dirty="0"/>
              <a:t>opdrachtgever</a:t>
            </a:r>
            <a:r>
              <a:rPr lang="nl-NL" dirty="0"/>
              <a:t>. Laat het logo zien en geef hier een begeleidende tekst bij. Wat, wie en waar zit de opdrachtgever.</a:t>
            </a:r>
          </a:p>
          <a:p>
            <a:endParaRPr lang="nl-NL" dirty="0"/>
          </a:p>
          <a:p>
            <a:r>
              <a:rPr lang="nl-NL" dirty="0"/>
              <a:t>Geef een omschrijving van de </a:t>
            </a:r>
            <a:r>
              <a:rPr lang="nl-NL" b="1" dirty="0"/>
              <a:t>Stakeholders</a:t>
            </a:r>
            <a:r>
              <a:rPr lang="nl-NL" dirty="0"/>
              <a:t>, wie zijn de stakeholders en wat is hun belang in het project. Omschrijf dit zo concreet mogelijk!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85932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6162D1-E491-5B86-0EDE-409F3CA9F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nl-NL" b="1" dirty="0"/>
              <a:t>H2 De wensen van de opdrachtgever voor de bijeenkomst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411CEE9-1839-0700-50A8-D4A5AF977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6684"/>
            <a:ext cx="10515600" cy="4351338"/>
          </a:xfrm>
        </p:spPr>
        <p:txBody>
          <a:bodyPr/>
          <a:lstStyle/>
          <a:p>
            <a:r>
              <a:rPr lang="nl-NL" dirty="0"/>
              <a:t>De </a:t>
            </a:r>
            <a:r>
              <a:rPr lang="nl-NL" b="1" dirty="0"/>
              <a:t>wensen </a:t>
            </a:r>
            <a:r>
              <a:rPr lang="nl-NL" dirty="0"/>
              <a:t>van de opdrachtgever voor de bijeenkomst worden weergeven. De wensen heb je opgehaald door te praten/informeren bij de opdrachtgever. </a:t>
            </a:r>
            <a:r>
              <a:rPr lang="nl-NL"/>
              <a:t>Zet deze op een rijtje</a:t>
            </a:r>
            <a:r>
              <a:rPr lang="nl-NL">
                <a:sym typeface="Wingdings" panose="05000000000000000000" pitchFamily="2" charset="2"/>
              </a:rPr>
              <a:t>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4191868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Props1.xml><?xml version="1.0" encoding="utf-8"?>
<ds:datastoreItem xmlns:ds="http://schemas.openxmlformats.org/officeDocument/2006/customXml" ds:itemID="{A627353E-EE2C-48AD-AC5B-096CC5E70F9C}"/>
</file>

<file path=customXml/itemProps2.xml><?xml version="1.0" encoding="utf-8"?>
<ds:datastoreItem xmlns:ds="http://schemas.openxmlformats.org/officeDocument/2006/customXml" ds:itemID="{E347AD74-9BCE-4542-AEB6-8372A435BC83}"/>
</file>

<file path=customXml/itemProps3.xml><?xml version="1.0" encoding="utf-8"?>
<ds:datastoreItem xmlns:ds="http://schemas.openxmlformats.org/officeDocument/2006/customXml" ds:itemID="{74E5FAFD-423A-4996-99DB-2CBFEA407DA0}"/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394</Words>
  <Application>Microsoft Office PowerPoint</Application>
  <PresentationFormat>Breedbeeld</PresentationFormat>
  <Paragraphs>22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Beoordelingsformulier Projectverslag</vt:lpstr>
      <vt:lpstr>H2: De aanleiding, projectdoel en een concrete omschrijving van het projectresultaat zijn weergeven </vt:lpstr>
      <vt:lpstr>H2 De missie, visie, organisatievorm, doelgroep en activiteiten van de organisatie</vt:lpstr>
      <vt:lpstr>H2 De opdrachtgever en de stakeholders</vt:lpstr>
      <vt:lpstr>H2 De wensen van de opdrachtgever voor de bijeenkomst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Beoordelingsformulier Projectverslag</dc:title>
  <dc:creator>Steven Linkels</dc:creator>
  <cp:lastModifiedBy>Steven Linkels</cp:lastModifiedBy>
  <cp:revision>1</cp:revision>
  <dcterms:created xsi:type="dcterms:W3CDTF">2023-03-08T09:48:32Z</dcterms:created>
  <dcterms:modified xsi:type="dcterms:W3CDTF">2023-03-08T12:54:20Z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</Properties>
</file>