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4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2933e1d2-70ff-47b3-ad61-d61e32fda646" providerId="ADAL" clId="{A7A38112-1033-4F8B-81EA-0A35EC2EEB01}"/>
    <pc:docChg chg="custSel modSld">
      <pc:chgData name="Stijn Weijermars" userId="2933e1d2-70ff-47b3-ad61-d61e32fda646" providerId="ADAL" clId="{A7A38112-1033-4F8B-81EA-0A35EC2EEB01}" dt="2022-09-28T07:44:26.962" v="399" actId="1035"/>
      <pc:docMkLst>
        <pc:docMk/>
      </pc:docMkLst>
      <pc:sldChg chg="delSp modSp mod">
        <pc:chgData name="Stijn Weijermars" userId="2933e1d2-70ff-47b3-ad61-d61e32fda646" providerId="ADAL" clId="{A7A38112-1033-4F8B-81EA-0A35EC2EEB01}" dt="2022-09-28T07:44:26.962" v="399" actId="1035"/>
        <pc:sldMkLst>
          <pc:docMk/>
          <pc:sldMk cId="1823581371" sldId="256"/>
        </pc:sldMkLst>
        <pc:spChg chg="mod">
          <ac:chgData name="Stijn Weijermars" userId="2933e1d2-70ff-47b3-ad61-d61e32fda646" providerId="ADAL" clId="{A7A38112-1033-4F8B-81EA-0A35EC2EEB01}" dt="2022-09-28T07:27:22.052" v="3" actId="20577"/>
          <ac:spMkLst>
            <pc:docMk/>
            <pc:sldMk cId="1823581371" sldId="256"/>
            <ac:spMk id="4" creationId="{A293A821-C542-43A6-8B09-DECD450D030B}"/>
          </ac:spMkLst>
        </pc:spChg>
        <pc:spChg chg="mod">
          <ac:chgData name="Stijn Weijermars" userId="2933e1d2-70ff-47b3-ad61-d61e32fda646" providerId="ADAL" clId="{A7A38112-1033-4F8B-81EA-0A35EC2EEB01}" dt="2022-09-28T07:39:58.593" v="235" actId="1035"/>
          <ac:spMkLst>
            <pc:docMk/>
            <pc:sldMk cId="1823581371" sldId="256"/>
            <ac:spMk id="12" creationId="{8E5A8A4B-34A2-4E85-8D5C-D8F0778A6EC8}"/>
          </ac:spMkLst>
        </pc:spChg>
        <pc:spChg chg="mod">
          <ac:chgData name="Stijn Weijermars" userId="2933e1d2-70ff-47b3-ad61-d61e32fda646" providerId="ADAL" clId="{A7A38112-1033-4F8B-81EA-0A35EC2EEB01}" dt="2022-09-28T07:41:28.099" v="284" actId="20577"/>
          <ac:spMkLst>
            <pc:docMk/>
            <pc:sldMk cId="1823581371" sldId="256"/>
            <ac:spMk id="13" creationId="{49BFFECE-EE62-494D-A51A-254A8CBBC553}"/>
          </ac:spMkLst>
        </pc:spChg>
        <pc:spChg chg="mod">
          <ac:chgData name="Stijn Weijermars" userId="2933e1d2-70ff-47b3-ad61-d61e32fda646" providerId="ADAL" clId="{A7A38112-1033-4F8B-81EA-0A35EC2EEB01}" dt="2022-09-28T07:43:05.928" v="328" actId="1076"/>
          <ac:spMkLst>
            <pc:docMk/>
            <pc:sldMk cId="1823581371" sldId="256"/>
            <ac:spMk id="14" creationId="{406EEE5F-6E32-4D85-AA41-7AF443CB6544}"/>
          </ac:spMkLst>
        </pc:spChg>
        <pc:spChg chg="mod">
          <ac:chgData name="Stijn Weijermars" userId="2933e1d2-70ff-47b3-ad61-d61e32fda646" providerId="ADAL" clId="{A7A38112-1033-4F8B-81EA-0A35EC2EEB01}" dt="2022-09-28T07:43:33.304" v="333" actId="14100"/>
          <ac:spMkLst>
            <pc:docMk/>
            <pc:sldMk cId="1823581371" sldId="256"/>
            <ac:spMk id="15" creationId="{A46F422D-22C2-45E5-BA4A-43BBBA528C84}"/>
          </ac:spMkLst>
        </pc:spChg>
        <pc:spChg chg="mod">
          <ac:chgData name="Stijn Weijermars" userId="2933e1d2-70ff-47b3-ad61-d61e32fda646" providerId="ADAL" clId="{A7A38112-1033-4F8B-81EA-0A35EC2EEB01}" dt="2022-09-28T07:43:23.656" v="331" actId="1076"/>
          <ac:spMkLst>
            <pc:docMk/>
            <pc:sldMk cId="1823581371" sldId="256"/>
            <ac:spMk id="16" creationId="{19EA5920-CD11-417F-89EE-0CCB9B8B8D28}"/>
          </ac:spMkLst>
        </pc:spChg>
        <pc:spChg chg="mod">
          <ac:chgData name="Stijn Weijermars" userId="2933e1d2-70ff-47b3-ad61-d61e32fda646" providerId="ADAL" clId="{A7A38112-1033-4F8B-81EA-0A35EC2EEB01}" dt="2022-09-28T07:43:30.339" v="332" actId="14100"/>
          <ac:spMkLst>
            <pc:docMk/>
            <pc:sldMk cId="1823581371" sldId="256"/>
            <ac:spMk id="17" creationId="{5C9589A5-782B-4982-8739-D8CF361664CF}"/>
          </ac:spMkLst>
        </pc:spChg>
        <pc:picChg chg="del mod">
          <ac:chgData name="Stijn Weijermars" userId="2933e1d2-70ff-47b3-ad61-d61e32fda646" providerId="ADAL" clId="{A7A38112-1033-4F8B-81EA-0A35EC2EEB01}" dt="2022-09-28T07:43:51.091" v="345" actId="478"/>
          <ac:picMkLst>
            <pc:docMk/>
            <pc:sldMk cId="1823581371" sldId="256"/>
            <ac:picMk id="3" creationId="{592099A9-4CA7-BA94-8B2F-1F699ABB6E55}"/>
          </ac:picMkLst>
        </pc:picChg>
        <pc:picChg chg="mod">
          <ac:chgData name="Stijn Weijermars" userId="2933e1d2-70ff-47b3-ad61-d61e32fda646" providerId="ADAL" clId="{A7A38112-1033-4F8B-81EA-0A35EC2EEB01}" dt="2022-09-28T07:40:13.937" v="263" actId="1035"/>
          <ac:picMkLst>
            <pc:docMk/>
            <pc:sldMk cId="1823581371" sldId="256"/>
            <ac:picMk id="5" creationId="{EF3767AD-25A7-45EB-B666-C8AC49929ECF}"/>
          </ac:picMkLst>
        </pc:picChg>
        <pc:picChg chg="mod">
          <ac:chgData name="Stijn Weijermars" userId="2933e1d2-70ff-47b3-ad61-d61e32fda646" providerId="ADAL" clId="{A7A38112-1033-4F8B-81EA-0A35EC2EEB01}" dt="2022-09-28T07:40:10.288" v="261" actId="1035"/>
          <ac:picMkLst>
            <pc:docMk/>
            <pc:sldMk cId="1823581371" sldId="256"/>
            <ac:picMk id="6" creationId="{515F0E99-F7B3-49B9-ACC8-FF001A64744E}"/>
          </ac:picMkLst>
        </pc:picChg>
        <pc:picChg chg="mod">
          <ac:chgData name="Stijn Weijermars" userId="2933e1d2-70ff-47b3-ad61-d61e32fda646" providerId="ADAL" clId="{A7A38112-1033-4F8B-81EA-0A35EC2EEB01}" dt="2022-09-28T07:43:09.056" v="329" actId="1076"/>
          <ac:picMkLst>
            <pc:docMk/>
            <pc:sldMk cId="1823581371" sldId="256"/>
            <ac:picMk id="7" creationId="{0CCBF104-ECA0-4D6F-AB5B-083724F148D0}"/>
          </ac:picMkLst>
        </pc:picChg>
        <pc:picChg chg="mod">
          <ac:chgData name="Stijn Weijermars" userId="2933e1d2-70ff-47b3-ad61-d61e32fda646" providerId="ADAL" clId="{A7A38112-1033-4F8B-81EA-0A35EC2EEB01}" dt="2022-09-28T07:42:53.773" v="326" actId="1035"/>
          <ac:picMkLst>
            <pc:docMk/>
            <pc:sldMk cId="1823581371" sldId="256"/>
            <ac:picMk id="9" creationId="{A547DA60-3F0C-46B5-A6E0-3DCB6247C964}"/>
          </ac:picMkLst>
        </pc:picChg>
        <pc:picChg chg="mod">
          <ac:chgData name="Stijn Weijermars" userId="2933e1d2-70ff-47b3-ad61-d61e32fda646" providerId="ADAL" clId="{A7A38112-1033-4F8B-81EA-0A35EC2EEB01}" dt="2022-09-28T07:42:44.691" v="306" actId="1035"/>
          <ac:picMkLst>
            <pc:docMk/>
            <pc:sldMk cId="1823581371" sldId="256"/>
            <ac:picMk id="10" creationId="{56CCC1A8-FD1C-40FA-86BA-95D462EE86F1}"/>
          </ac:picMkLst>
        </pc:picChg>
        <pc:picChg chg="mod">
          <ac:chgData name="Stijn Weijermars" userId="2933e1d2-70ff-47b3-ad61-d61e32fda646" providerId="ADAL" clId="{A7A38112-1033-4F8B-81EA-0A35EC2EEB01}" dt="2022-09-28T07:44:01.608" v="350" actId="1076"/>
          <ac:picMkLst>
            <pc:docMk/>
            <pc:sldMk cId="1823581371" sldId="256"/>
            <ac:picMk id="19" creationId="{A6A2C283-6F7B-8562-9FD0-00092F025621}"/>
          </ac:picMkLst>
        </pc:picChg>
        <pc:picChg chg="mod">
          <ac:chgData name="Stijn Weijermars" userId="2933e1d2-70ff-47b3-ad61-d61e32fda646" providerId="ADAL" clId="{A7A38112-1033-4F8B-81EA-0A35EC2EEB01}" dt="2022-09-28T07:44:13.312" v="353" actId="14100"/>
          <ac:picMkLst>
            <pc:docMk/>
            <pc:sldMk cId="1823581371" sldId="256"/>
            <ac:picMk id="21" creationId="{3225BBA6-EB38-1E9F-BF40-10EECEBB485C}"/>
          </ac:picMkLst>
        </pc:picChg>
        <pc:picChg chg="mod">
          <ac:chgData name="Stijn Weijermars" userId="2933e1d2-70ff-47b3-ad61-d61e32fda646" providerId="ADAL" clId="{A7A38112-1033-4F8B-81EA-0A35EC2EEB01}" dt="2022-09-28T07:44:26.962" v="399" actId="1035"/>
          <ac:picMkLst>
            <pc:docMk/>
            <pc:sldMk cId="1823581371" sldId="256"/>
            <ac:picMk id="23" creationId="{80A44BAB-59C6-BBFD-8A51-064481C17941}"/>
          </ac:picMkLst>
        </pc:picChg>
      </pc:sldChg>
    </pc:docChg>
  </pc:docChgLst>
  <pc:docChgLst>
    <pc:chgData name="Steven Linkels" userId="82b2834b-7373-49b3-b259-2f89722ff704" providerId="ADAL" clId="{A9ADA6A1-4A99-4664-B36B-D54447A27B0C}"/>
    <pc:docChg chg="modSld">
      <pc:chgData name="Steven Linkels" userId="82b2834b-7373-49b3-b259-2f89722ff704" providerId="ADAL" clId="{A9ADA6A1-4A99-4664-B36B-D54447A27B0C}" dt="2023-02-08T14:07:01.133" v="13" actId="20577"/>
      <pc:docMkLst>
        <pc:docMk/>
      </pc:docMkLst>
      <pc:sldChg chg="modSp mod">
        <pc:chgData name="Steven Linkels" userId="82b2834b-7373-49b3-b259-2f89722ff704" providerId="ADAL" clId="{A9ADA6A1-4A99-4664-B36B-D54447A27B0C}" dt="2023-02-08T14:07:01.133" v="13" actId="20577"/>
        <pc:sldMkLst>
          <pc:docMk/>
          <pc:sldMk cId="1823581371" sldId="256"/>
        </pc:sldMkLst>
        <pc:spChg chg="mod">
          <ac:chgData name="Steven Linkels" userId="82b2834b-7373-49b3-b259-2f89722ff704" providerId="ADAL" clId="{A9ADA6A1-4A99-4664-B36B-D54447A27B0C}" dt="2023-02-08T14:06:46.924" v="1" actId="20577"/>
          <ac:spMkLst>
            <pc:docMk/>
            <pc:sldMk cId="1823581371" sldId="256"/>
            <ac:spMk id="4" creationId="{A293A821-C542-43A6-8B09-DECD450D030B}"/>
          </ac:spMkLst>
        </pc:spChg>
        <pc:spChg chg="mod">
          <ac:chgData name="Steven Linkels" userId="82b2834b-7373-49b3-b259-2f89722ff704" providerId="ADAL" clId="{A9ADA6A1-4A99-4664-B36B-D54447A27B0C}" dt="2023-02-08T14:07:01.133" v="13" actId="20577"/>
          <ac:spMkLst>
            <pc:docMk/>
            <pc:sldMk cId="1823581371" sldId="256"/>
            <ac:spMk id="17" creationId="{5C9589A5-782B-4982-8739-D8CF361664C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177D4-EE84-4C90-BD68-2CD7B4E46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9B1F18C-3DA8-4478-ACD1-7E0DE0C56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A08416-A6BC-417F-B170-DCC30CE3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64A811-8D3F-4370-A41F-BD1B0FB4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29A954-A09E-4352-8495-9F7FB192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64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B64B6F-DAF3-44F1-BBA7-55C9AE6E0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BEB3636-5FE8-41B9-BD96-A9B098737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A75EAA-CD87-4F7F-9D10-A3F68EC38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DDB38A-7FC8-45DC-9466-14B4C33C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8A7CF0-2C0B-44BD-A0F0-859251AAA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8621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DE6765C-E461-4E26-809A-0480AD696A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F067D86-E9D3-4400-A976-785937758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3589FF-2F34-44C3-A672-73A2FE98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17837D-61A8-4FC7-8175-C5EAF2F8A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0D5365-1D8A-4B72-A7FC-15AD77650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475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A8983-4614-41BE-89AF-63523C6F6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321D42-5105-4333-BE18-82A5DA6B3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CA1699-D6BA-4F9A-89D8-A1DD9EDB2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221984-7732-4023-82B3-96F21BAE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EFB037-56D7-4505-96EA-A47C0BE4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043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6B22DA-5169-4AC8-A2EC-2BD778A02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9D8C7D-B5CC-4D4D-94B7-9FC3E420F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60E10F-7581-4128-98BC-A2581C4B2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C31962-AC35-4B43-BE51-5C666B3F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F350E9-D46D-47A2-AB8A-C2085FD5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4481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E5D0B-2FBB-410D-A476-988DA6E12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929C77-539F-4A13-9990-8DA710522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4E9D67F-DF4B-42E9-8C0F-F7340826F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AA6C484-8AB6-494A-B61A-E603D7328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8-2-2023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C8C9B3-ED26-4817-A170-CA5D188E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DD5B14-6CEA-40D9-BCA3-54D495BFC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312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2BB5C2-9FA2-49D2-9763-088B4D45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BD803C-21AB-41D0-9F5E-BBC103847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B00A2E-757B-471C-9A50-846B718AF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5DA5EC3-D859-4195-9DC3-5D904882D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23DBD04-7540-4CD6-9784-F1E5B03DF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F0FB006-B174-4576-86A2-9113B67E4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8-2-2023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779C61B-FB26-45E9-A889-615B7073C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0EFF803-53A6-494D-ABC0-79EBDC2E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383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F517C5-8F4E-481E-AD28-B8804FAD1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297238C-94DB-4EE1-89D5-341E65F7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8-2-2023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D5D70B3-F599-46D4-8EB1-32F64A6BA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D17500-6077-4B3C-8A09-1EF8525C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559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C758E10-351A-4D5E-B860-DCE5FF23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8-2-2023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85B1713-8266-43E4-AA3D-D7AFEDF50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4376F3-AEF1-48F6-AD01-426A73C1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193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9ADAC-08D2-4642-A113-FACA5C77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7C9EEE-717F-4941-BB07-0536854DC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997B907-848A-4412-8188-CB596629F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EFD6DB-8DAE-4BF3-AD4B-B09266BA6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8-2-2023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652044-7946-4C59-AA36-94480516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AC0A9E0-50D1-4ED5-9DF0-DAD2A42B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9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999ED-3313-44D4-BD53-DAC8A630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5F665B4-C8EF-48AF-A55C-3866D6F9DB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9D5D79E-CAC7-4956-B4B5-225BCB942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1BF2DB8-55EE-4631-A380-F451169F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8-2-2023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3BFEA6-4569-4143-AB1F-F399B2C5F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99E87D1-EAF9-4449-B985-25ED6AA64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479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EE562DE-2D6E-4CC4-8E9C-442192EF4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26D4FB-8957-4840-8D29-45066E2CA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51CF3A-BF82-4F9E-95AE-BA35659D8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49BE4-8150-4B5C-B350-49695E6DC3AF}" type="datetimeFigureOut">
              <a:rPr lang="nl-NL" smtClean="0"/>
              <a:t>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61653E-BD5D-4A28-917D-5E39E7903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FFEEA7-9DF0-4E75-844F-69ACBA024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753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hyperlink" Target="https://piktochar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A293A821-C542-43A6-8B09-DECD450D030B}"/>
              </a:ext>
            </a:extLst>
          </p:cNvPr>
          <p:cNvSpPr txBox="1"/>
          <p:nvPr/>
        </p:nvSpPr>
        <p:spPr>
          <a:xfrm>
            <a:off x="1097990" y="259501"/>
            <a:ext cx="7894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>
                <a:solidFill>
                  <a:prstClr val="black"/>
                </a:solidFill>
                <a:latin typeface="Arial" charset="0"/>
                <a:cs typeface="Arial" charset="0"/>
              </a:rPr>
              <a:t>2223 MLO LA4 Mijn verbruik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F3767AD-25A7-45EB-B666-C8AC49929E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05" r="10840"/>
          <a:stretch/>
        </p:blipFill>
        <p:spPr>
          <a:xfrm>
            <a:off x="649437" y="885490"/>
            <a:ext cx="299335" cy="4124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15F0E99-F7B3-49B9-ACC8-FF001A647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82" y="2356153"/>
            <a:ext cx="263290" cy="32130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CCBF104-ECA0-4D6F-AB5B-083724F14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768" y="4730984"/>
            <a:ext cx="266283" cy="41630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AC55D63-45FD-49B5-84D5-D1F5058355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3398" y="977268"/>
            <a:ext cx="385812" cy="26305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547DA60-3F0C-46B5-A6E0-3DCB6247C9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7849" y="3088521"/>
            <a:ext cx="299225" cy="29079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6CCC1A8-FD1C-40FA-86BA-95D462EE86F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050" t="33024" r="61669" b="30375"/>
          <a:stretch/>
        </p:blipFill>
        <p:spPr>
          <a:xfrm>
            <a:off x="6041609" y="2414007"/>
            <a:ext cx="269390" cy="260485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E5A8A4B-34A2-4E85-8D5C-D8F0778A6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974" y="889706"/>
            <a:ext cx="4427411" cy="12311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Leerdoel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Gegevens van eigen drinkwater- en elektriciteitsverbruik lezen en begrijpen.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Advies geven voor energiebesparing bij jullie thuis.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Gebruik maken van de juiste eenheden en grootheden van water &amp; elektriciteit.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49BFFECE-EE62-494D-A51A-254A8CBBC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990" y="2257879"/>
            <a:ext cx="4427411" cy="23391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Product</a:t>
            </a:r>
            <a:r>
              <a:rPr lang="nl-NL" sz="12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	</a:t>
            </a:r>
            <a:r>
              <a:rPr lang="nl-NL" sz="1200" b="1" dirty="0">
                <a:ea typeface="Calibri" pitchFamily="34" charset="0"/>
                <a:cs typeface="Arial" charset="0"/>
              </a:rPr>
              <a:t>		</a:t>
            </a:r>
          </a:p>
          <a:p>
            <a:r>
              <a:rPr lang="nl-NL" sz="1200" dirty="0">
                <a:ea typeface="Calibri" pitchFamily="34" charset="0"/>
                <a:cs typeface="Arial" charset="0"/>
              </a:rPr>
              <a:t>Je maakt een </a:t>
            </a:r>
            <a:r>
              <a:rPr lang="nl-NL" sz="1200" dirty="0" err="1">
                <a:ea typeface="Calibri" pitchFamily="34" charset="0"/>
                <a:cs typeface="Arial" charset="0"/>
              </a:rPr>
              <a:t>infografic</a:t>
            </a:r>
            <a:r>
              <a:rPr lang="nl-NL" sz="1200" dirty="0">
                <a:ea typeface="Calibri" pitchFamily="34" charset="0"/>
                <a:cs typeface="Arial" charset="0"/>
              </a:rPr>
              <a:t> met daarin:</a:t>
            </a:r>
          </a:p>
          <a:p>
            <a:r>
              <a:rPr lang="nl-NL" sz="1200" dirty="0">
                <a:ea typeface="Calibri" pitchFamily="34" charset="0"/>
                <a:cs typeface="Arial" charset="0"/>
              </a:rPr>
              <a:t>Het drinkwaterverbruik bij jou thuis én het gemiddeld verbruik in Nederland (voor een vergelijkbare situatie) in m</a:t>
            </a:r>
            <a:r>
              <a:rPr lang="nl-NL" sz="1200" baseline="30000" dirty="0">
                <a:ea typeface="Calibri" pitchFamily="34" charset="0"/>
                <a:cs typeface="Arial" charset="0"/>
              </a:rPr>
              <a:t>3 </a:t>
            </a:r>
            <a:r>
              <a:rPr lang="nl-NL" sz="1200" dirty="0">
                <a:ea typeface="Calibri" pitchFamily="34" charset="0"/>
                <a:cs typeface="Arial" charset="0"/>
              </a:rPr>
              <a:t>&amp; €</a:t>
            </a:r>
          </a:p>
          <a:p>
            <a:r>
              <a:rPr lang="nl-NL" sz="1200" dirty="0">
                <a:ea typeface="Calibri" pitchFamily="34" charset="0"/>
                <a:cs typeface="Arial" charset="0"/>
              </a:rPr>
              <a:t>Het elektriciteitsverbruik bij jou thuis én het gemiddeld verbruik in Nederland (voor een vergelijkbare situatie) in kWh &amp; €</a:t>
            </a:r>
          </a:p>
          <a:p>
            <a:r>
              <a:rPr lang="nl-NL" sz="1200" dirty="0">
                <a:ea typeface="Calibri" pitchFamily="34" charset="0"/>
                <a:cs typeface="Arial" charset="0"/>
              </a:rPr>
              <a:t>De energiemix die jullie thuis gebruiken (volgens contract) en de totale energiemix in Nederland</a:t>
            </a:r>
          </a:p>
          <a:p>
            <a:r>
              <a:rPr lang="nl-NL" sz="1200" dirty="0">
                <a:ea typeface="Calibri" pitchFamily="34" charset="0"/>
                <a:cs typeface="Arial" charset="0"/>
              </a:rPr>
              <a:t>Schematische weergaven van het water (van de bron naar huis naar de verwerking)</a:t>
            </a:r>
          </a:p>
          <a:p>
            <a:r>
              <a:rPr lang="nl-NL" sz="1200" dirty="0">
                <a:ea typeface="Calibri" pitchFamily="34" charset="0"/>
                <a:cs typeface="Arial" charset="0"/>
              </a:rPr>
              <a:t>Minimaal 3 concrete tips voor energiebesparing bij jullie thuis en de besparing die dit oplevert (in kWh &amp; €).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406EEE5F-6E32-4D85-AA41-7AF443CB6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990" y="4729572"/>
            <a:ext cx="4427411" cy="12311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Stappen</a:t>
            </a:r>
            <a:r>
              <a:rPr lang="nl-NL" sz="1200" b="1" dirty="0">
                <a:ea typeface="Calibri" pitchFamily="34" charset="0"/>
                <a:cs typeface="Arial" charset="0"/>
              </a:rPr>
              <a:t>			 	        </a:t>
            </a:r>
          </a:p>
          <a:p>
            <a:pPr marL="179388" indent="-179388">
              <a:buFont typeface="Arial"/>
              <a:buChar char="•"/>
            </a:pPr>
            <a:r>
              <a:rPr lang="nl-NL" sz="1200" dirty="0">
                <a:ea typeface="Calibri" pitchFamily="34" charset="0"/>
                <a:cs typeface="Arial" charset="0"/>
              </a:rPr>
              <a:t>Verzamel thuis en op internet de gegevens (zie bronnen)</a:t>
            </a:r>
          </a:p>
          <a:p>
            <a:pPr marL="179388" indent="-179388">
              <a:buFont typeface="Arial"/>
              <a:buChar char="•"/>
            </a:pPr>
            <a:r>
              <a:rPr lang="nl-NL" sz="1200" dirty="0">
                <a:ea typeface="Calibri" pitchFamily="34" charset="0"/>
                <a:cs typeface="Arial" charset="0"/>
              </a:rPr>
              <a:t>Werk de concrete tips uit en bereken de verwachte besparing (in kWh/</a:t>
            </a:r>
            <a:r>
              <a:rPr lang="nl-NL" sz="1200" dirty="0" err="1">
                <a:ea typeface="Calibri" pitchFamily="34" charset="0"/>
                <a:cs typeface="Arial" charset="0"/>
              </a:rPr>
              <a:t>jr</a:t>
            </a:r>
            <a:r>
              <a:rPr lang="nl-NL" sz="1200" dirty="0">
                <a:ea typeface="Calibri" pitchFamily="34" charset="0"/>
                <a:cs typeface="Arial" charset="0"/>
              </a:rPr>
              <a:t> en  €).</a:t>
            </a:r>
          </a:p>
          <a:p>
            <a:pPr marL="179388" indent="-179388">
              <a:buFont typeface="Arial"/>
              <a:buChar char="•"/>
            </a:pPr>
            <a:r>
              <a:rPr lang="nl-NL" sz="1200" dirty="0">
                <a:ea typeface="Calibri" pitchFamily="34" charset="0"/>
                <a:cs typeface="Arial" charset="0"/>
              </a:rPr>
              <a:t>Na het verzamelen van de data verwerk je deze in een duidelijke </a:t>
            </a:r>
            <a:r>
              <a:rPr lang="nl-NL" sz="1200" dirty="0" err="1">
                <a:ea typeface="Calibri" pitchFamily="34" charset="0"/>
                <a:cs typeface="Arial" charset="0"/>
              </a:rPr>
              <a:t>infografic</a:t>
            </a:r>
            <a:r>
              <a:rPr lang="nl-NL" sz="1200" dirty="0">
                <a:ea typeface="Calibri" pitchFamily="34" charset="0"/>
                <a:cs typeface="Arial" charset="0"/>
              </a:rPr>
              <a:t> die gebruikt kan worden tijdens het verhalencafé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A46F422D-22C2-45E5-BA4A-43BBBA528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3350" y="2407040"/>
            <a:ext cx="4518587" cy="492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Bijeenkomsten</a:t>
            </a:r>
          </a:p>
          <a:p>
            <a:r>
              <a:rPr lang="nl-NL" sz="1200" dirty="0">
                <a:ea typeface="Calibri" pitchFamily="34" charset="0"/>
                <a:cs typeface="Arial" charset="0"/>
              </a:rPr>
              <a:t>Lessen over water en elektriciteit in huis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19EA5920-CD11-417F-89EE-0CCB9B8B8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7412" y="3047241"/>
            <a:ext cx="4521939" cy="861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Bronnen</a:t>
            </a:r>
          </a:p>
          <a:p>
            <a:pPr marL="179388" indent="-179388" eaLnBrk="0" hangingPunct="0">
              <a:buFont typeface="Arial"/>
              <a:buChar char="•"/>
            </a:pPr>
            <a:r>
              <a:rPr lang="nl-NL" sz="1200" dirty="0">
                <a:ea typeface="Calibri" pitchFamily="34" charset="0"/>
                <a:cs typeface="Arial" charset="0"/>
              </a:rPr>
              <a:t>Energiejaarrekening, jaarafrekening van drinkwaterbedrijf</a:t>
            </a:r>
          </a:p>
          <a:p>
            <a:pPr marL="179388" indent="-179388" eaLnBrk="0" hangingPunct="0">
              <a:buFont typeface="Arial"/>
              <a:buChar char="•"/>
            </a:pPr>
            <a:r>
              <a:rPr lang="nl-NL" sz="1200" dirty="0">
                <a:ea typeface="Calibri" pitchFamily="34" charset="0"/>
                <a:cs typeface="Arial" charset="0"/>
              </a:rPr>
              <a:t>Presentaties van de les </a:t>
            </a:r>
          </a:p>
          <a:p>
            <a:pPr marL="179388" indent="-179388" eaLnBrk="0" hangingPunct="0">
              <a:buFont typeface="Arial"/>
              <a:buChar char="•"/>
            </a:pPr>
            <a:r>
              <a:rPr lang="nl-NL" sz="1200" dirty="0">
                <a:ea typeface="Calibri" pitchFamily="34" charset="0"/>
                <a:cs typeface="Arial" charset="0"/>
                <a:hlinkClick r:id="rId9"/>
              </a:rPr>
              <a:t>https://piktochart.com</a:t>
            </a:r>
            <a:r>
              <a:rPr lang="nl-NL" sz="1200" dirty="0">
                <a:ea typeface="Calibri" pitchFamily="34" charset="0"/>
                <a:cs typeface="Arial" charset="0"/>
              </a:rPr>
              <a:t> 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5C9589A5-782B-4982-8739-D8CF36166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7411" y="874287"/>
            <a:ext cx="4514525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1200" b="1" dirty="0">
                <a:solidFill>
                  <a:srgbClr val="FF0000"/>
                </a:solidFill>
                <a:latin typeface="Arial" charset="0"/>
                <a:ea typeface="Calibri" pitchFamily="34" charset="0"/>
                <a:cs typeface="Arial" charset="0"/>
              </a:rPr>
              <a:t>Samenwerken</a:t>
            </a:r>
            <a:r>
              <a:rPr lang="nl-NL" sz="1100" b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	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Dit product maak je alleen.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Lever je product in via Teams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Je wordt een groepje feedback </a:t>
            </a:r>
            <a:r>
              <a:rPr lang="nl-NL" sz="1200" dirty="0" err="1">
                <a:ea typeface="Calibri" pitchFamily="34" charset="0"/>
                <a:cs typeface="Arial" panose="020B0604020202020204" pitchFamily="34" charset="0"/>
              </a:rPr>
              <a:t>friends</a:t>
            </a: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 geplaatst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Geef feedback op de producten van anderen en ontvang feedback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nl-NL" sz="1200" dirty="0"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200" dirty="0">
                <a:cs typeface="Arial" panose="020B0604020202020204" pitchFamily="34" charset="0"/>
              </a:rPr>
              <a:t>Deadline </a:t>
            </a:r>
            <a:r>
              <a:rPr lang="nl-NL" sz="1200">
                <a:cs typeface="Arial" panose="020B0604020202020204" pitchFamily="34" charset="0"/>
              </a:rPr>
              <a:t>product: 04-04-2023</a:t>
            </a:r>
            <a:endParaRPr lang="nl-NL" sz="1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A6A2C283-6F7B-8562-9FD0-00092F0256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95999" y="4056773"/>
            <a:ext cx="1128040" cy="18726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3225BBA6-EB38-1E9F-BF40-10EECEBB48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63938" y="4085127"/>
            <a:ext cx="1432062" cy="1844282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80A44BAB-59C6-BBFD-8A51-064481C179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72527" y="4095299"/>
            <a:ext cx="2510371" cy="117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8137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Props1.xml><?xml version="1.0" encoding="utf-8"?>
<ds:datastoreItem xmlns:ds="http://schemas.openxmlformats.org/officeDocument/2006/customXml" ds:itemID="{E66380C3-8AA7-422F-8660-CD199338C7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C634EF-48D7-4CBA-B3E3-25FF19D374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4CCDB6-C420-48CC-9080-8F7B73126066}">
  <ds:schemaRefs>
    <ds:schemaRef ds:uri="http://schemas.microsoft.com/office/2006/metadata/properties"/>
    <ds:schemaRef ds:uri="http://schemas.microsoft.com/office/infopath/2007/PartnerControls"/>
    <ds:schemaRef ds:uri="c6f82ce1-f6df-49a5-8b49-cf8409a27aa4"/>
    <ds:schemaRef ds:uri="2c4f0c93-2979-4f27-aab2-70de9593235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256</Words>
  <Application>Microsoft Office PowerPoint</Application>
  <PresentationFormat>Breedbeeld</PresentationFormat>
  <Paragraphs>29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Marieke Drabbe</dc:creator>
  <cp:lastModifiedBy>Steven Linkels</cp:lastModifiedBy>
  <cp:revision>2</cp:revision>
  <dcterms:created xsi:type="dcterms:W3CDTF">2021-08-08T18:39:46Z</dcterms:created>
  <dcterms:modified xsi:type="dcterms:W3CDTF">2023-02-08T14:07:02Z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TriggerFlowInfo">
    <vt:lpwstr/>
  </property>
  <property fmtid="{D5CDD505-2E9C-101B-9397-08002B2CF9AE}" pid="4" name="_ExtendedDescription">
    <vt:lpwstr/>
  </property>
  <property fmtid="{D5CDD505-2E9C-101B-9397-08002B2CF9AE}" pid="5" name="MediaServiceImageTags">
    <vt:lpwstr/>
  </property>
</Properties>
</file>