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D8217FC0-1E38-4EE7-8C17-540155D2CBC1}"/>
    <pc:docChg chg="modSld">
      <pc:chgData name="Marieke Drabbe" userId="b9b1a049-6b87-453c-9d4e-1b3ea0ffd634" providerId="ADAL" clId="{D8217FC0-1E38-4EE7-8C17-540155D2CBC1}" dt="2020-01-17T09:57:32.215" v="7" actId="20577"/>
      <pc:docMkLst>
        <pc:docMk/>
      </pc:docMkLst>
      <pc:sldChg chg="modSp">
        <pc:chgData name="Marieke Drabbe" userId="b9b1a049-6b87-453c-9d4e-1b3ea0ffd634" providerId="ADAL" clId="{D8217FC0-1E38-4EE7-8C17-540155D2CBC1}" dt="2020-01-17T09:57:32.215" v="7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D8217FC0-1E38-4EE7-8C17-540155D2CBC1}" dt="2020-01-17T09:57:32.215" v="7" actId="20577"/>
          <ac:spMkLst>
            <pc:docMk/>
            <pc:sldMk cId="3786441761" sldId="256"/>
            <ac:spMk id="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E1EC08D-FD9E-4692-B8FE-8AEC4ABC9C56}"/>
    <pc:docChg chg="modSld">
      <pc:chgData name="Marieke Drabbe" userId="b9b1a049-6b87-453c-9d4e-1b3ea0ffd634" providerId="ADAL" clId="{9E1EC08D-FD9E-4692-B8FE-8AEC4ABC9C56}" dt="2020-01-17T09:56:25.706" v="15" actId="20577"/>
      <pc:docMkLst>
        <pc:docMk/>
      </pc:docMkLst>
      <pc:sldChg chg="modSp">
        <pc:chgData name="Marieke Drabbe" userId="b9b1a049-6b87-453c-9d4e-1b3ea0ffd634" providerId="ADAL" clId="{9E1EC08D-FD9E-4692-B8FE-8AEC4ABC9C56}" dt="2020-01-17T09:56:25.706" v="15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9E1EC08D-FD9E-4692-B8FE-8AEC4ABC9C56}" dt="2020-01-17T09:56:25.706" v="15" actId="20577"/>
          <ac:spMkLst>
            <pc:docMk/>
            <pc:sldMk cId="378644176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9E1EC08D-FD9E-4692-B8FE-8AEC4ABC9C56}" dt="2020-01-17T09:56:03.147" v="3" actId="20577"/>
          <ac:spMkLst>
            <pc:docMk/>
            <pc:sldMk cId="3786441761" sldId="256"/>
            <ac:spMk id="1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89" y="695002"/>
            <a:ext cx="4623191" cy="86177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200" dirty="0"/>
              <a:t>Inzicht krijgen in de opbouw en werkzaamheden van het bedrijf. </a:t>
            </a:r>
          </a:p>
          <a:p>
            <a:r>
              <a:rPr lang="nl-NL" altLang="nl-NL" sz="1200" dirty="0"/>
              <a:t>Je kent de ondernemerscompetenties. </a:t>
            </a:r>
          </a:p>
          <a:p>
            <a:r>
              <a:rPr lang="nl-NL" altLang="nl-NL" sz="1200" dirty="0"/>
              <a:t>Je kan de juiste ondernemerscompetenties aan je taken koppelen.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7289" y="1703898"/>
            <a:ext cx="4617948" cy="233910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Leerproduct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1. Een beschrijving van je bedrijf met de volgende onderdelen: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ondernemingsvorm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producten/diensten die het bedrijf aanbiedt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Het ontstaan van het bedrijf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Een organogram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functies in het bedrijf 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2. Overzicht van jouw werkzaamheden. Je beschrijft 4 verschillende taken op je stage en daarbij de bijbehorende ondernemerscompetenties. Deze taken worden weergegeven d.m.v. minimaal 4 foto’s van jou als je aan het werk bent.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87289" y="4190122"/>
            <a:ext cx="4623191" cy="215443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Ga met je stagebegeleider in gesprek over de opdracht en onderzoek de organisatie van je stagebedrijf.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Beschrijf de verschillende onderdelen en voeg er eventueel afbeeldingen of schema’s aan toe.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Laat iemand foto’s maken terwijl jij aan het werk bent.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Kies bij elke foto minimaal één ondernemerscompetentie. Het kunnen er ook meerdere zijn.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Leg uit waarom deze ondernemerscompetentie bij je past.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altLang="nl-NL" sz="1200" dirty="0"/>
              <a:t>Beschrijf welke onderdelen je binnen deze competentie al goed doet en waar je nog beter in wilt worden.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30184" y="695002"/>
            <a:ext cx="4561776" cy="141577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Plaats je product op het Leerplatform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en vraag om feedback.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Bekijk leerproducten van anderen.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200" kern="0" baseline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Geef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f</a:t>
            </a:r>
            <a:r>
              <a:rPr kumimoji="0" lang="nl-NL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eedback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op de leerdoelen van anderen. 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itchFamily="34" charset="0"/>
              <a:cs typeface="Arial" charset="0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Verbeter je leerproduct met de ontvangen feedback en plaats versie 2.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0184" y="2355212"/>
            <a:ext cx="4578379" cy="86177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Les over ondernemersvormen 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1 lever je in voor 02-03-2020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2 lever je in </a:t>
            </a:r>
            <a:r>
              <a:rPr lang="nl-NL" sz="1200" kern="0">
                <a:solidFill>
                  <a:prstClr val="black"/>
                </a:solidFill>
                <a:ea typeface="Calibri" pitchFamily="34" charset="0"/>
                <a:cs typeface="Arial" charset="0"/>
              </a:rPr>
              <a:t>voor 09-03-2020</a:t>
            </a:r>
            <a:endParaRPr lang="nl-NL" sz="1200" kern="0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31903" y="3518421"/>
            <a:ext cx="4578380" cy="102797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Lijst met ondernemerscompetenties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Informatie van het stagebedrijf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VLC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3126" y="1792839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36689" y="4190122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401" y="706432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2854" y="3711053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829616" y="2386924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1920_ST_2 Ken je werkplek en je eigen werk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7142243" y="5323820"/>
            <a:ext cx="2462402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i="1" dirty="0">
                <a:ea typeface="ＭＳ Ｐゴシック" pitchFamily="1" charset="-128"/>
              </a:rPr>
              <a:t>Hoe ver ben jij ontwikkeld in de ondernemerscompetenties?</a:t>
            </a: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99732" y="4725177"/>
            <a:ext cx="2008831" cy="165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470B9-0AA4-42E4-BC58-2EA21680CB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DD0381-5788-4134-8021-222D48250E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EACAF9-DD8C-4DA2-86D8-F5F202F52E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299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9</cp:revision>
  <dcterms:created xsi:type="dcterms:W3CDTF">2017-12-05T09:58:56Z</dcterms:created>
  <dcterms:modified xsi:type="dcterms:W3CDTF">2020-01-17T09:57:34Z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