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b9b1a049-6b87-453c-9d4e-1b3ea0ffd634" providerId="ADAL" clId="{D8217FC0-1E38-4EE7-8C17-540155D2CBC1}"/>
    <pc:docChg chg="modSld">
      <pc:chgData name="Marieke Drabbe" userId="b9b1a049-6b87-453c-9d4e-1b3ea0ffd634" providerId="ADAL" clId="{D8217FC0-1E38-4EE7-8C17-540155D2CBC1}" dt="2020-01-17T09:57:32.215" v="7" actId="20577"/>
      <pc:docMkLst>
        <pc:docMk/>
      </pc:docMkLst>
      <pc:sldChg chg="modSp">
        <pc:chgData name="Marieke Drabbe" userId="b9b1a049-6b87-453c-9d4e-1b3ea0ffd634" providerId="ADAL" clId="{D8217FC0-1E38-4EE7-8C17-540155D2CBC1}" dt="2020-01-17T09:57:32.215" v="7" actId="20577"/>
        <pc:sldMkLst>
          <pc:docMk/>
          <pc:sldMk cId="3786441761" sldId="256"/>
        </pc:sldMkLst>
        <pc:spChg chg="mod">
          <ac:chgData name="Marieke Drabbe" userId="b9b1a049-6b87-453c-9d4e-1b3ea0ffd634" providerId="ADAL" clId="{D8217FC0-1E38-4EE7-8C17-540155D2CBC1}" dt="2020-01-17T09:57:32.215" v="7" actId="20577"/>
          <ac:spMkLst>
            <pc:docMk/>
            <pc:sldMk cId="3786441761" sldId="256"/>
            <ac:spMk id="8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9E1EC08D-FD9E-4692-B8FE-8AEC4ABC9C56}"/>
    <pc:docChg chg="modSld">
      <pc:chgData name="Marieke Drabbe" userId="b9b1a049-6b87-453c-9d4e-1b3ea0ffd634" providerId="ADAL" clId="{9E1EC08D-FD9E-4692-B8FE-8AEC4ABC9C56}" dt="2020-01-17T09:56:25.706" v="15" actId="20577"/>
      <pc:docMkLst>
        <pc:docMk/>
      </pc:docMkLst>
      <pc:sldChg chg="modSp">
        <pc:chgData name="Marieke Drabbe" userId="b9b1a049-6b87-453c-9d4e-1b3ea0ffd634" providerId="ADAL" clId="{9E1EC08D-FD9E-4692-B8FE-8AEC4ABC9C56}" dt="2020-01-17T09:56:25.706" v="15" actId="20577"/>
        <pc:sldMkLst>
          <pc:docMk/>
          <pc:sldMk cId="3786441761" sldId="256"/>
        </pc:sldMkLst>
        <pc:spChg chg="mod">
          <ac:chgData name="Marieke Drabbe" userId="b9b1a049-6b87-453c-9d4e-1b3ea0ffd634" providerId="ADAL" clId="{9E1EC08D-FD9E-4692-B8FE-8AEC4ABC9C56}" dt="2020-01-17T09:56:25.706" v="15" actId="20577"/>
          <ac:spMkLst>
            <pc:docMk/>
            <pc:sldMk cId="3786441761" sldId="256"/>
            <ac:spMk id="8" creationId="{00000000-0000-0000-0000-000000000000}"/>
          </ac:spMkLst>
        </pc:spChg>
        <pc:spChg chg="mod">
          <ac:chgData name="Marieke Drabbe" userId="b9b1a049-6b87-453c-9d4e-1b3ea0ffd634" providerId="ADAL" clId="{9E1EC08D-FD9E-4692-B8FE-8AEC4ABC9C56}" dt="2020-01-17T09:56:03.147" v="3" actId="20577"/>
          <ac:spMkLst>
            <pc:docMk/>
            <pc:sldMk cId="3786441761" sldId="256"/>
            <ac:spMk id="1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8681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8176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9244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7132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902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4197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1585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442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923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6952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3142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DEB2C-CA7F-4CAC-A326-2F9EC6F0D261}" type="datetimeFigureOut">
              <a:rPr lang="nl-NL" smtClean="0"/>
              <a:t>17-1-2020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2679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/>
          <p:nvPr/>
        </p:nvSpPr>
        <p:spPr>
          <a:xfrm>
            <a:off x="-29231" y="0"/>
            <a:ext cx="977652" cy="6858000"/>
          </a:xfrm>
          <a:prstGeom prst="rect">
            <a:avLst/>
          </a:prstGeom>
          <a:solidFill>
            <a:srgbClr val="CCFF33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Rechthoek 17"/>
          <p:cNvSpPr/>
          <p:nvPr/>
        </p:nvSpPr>
        <p:spPr>
          <a:xfrm>
            <a:off x="-30585" y="6529225"/>
            <a:ext cx="12222585" cy="328775"/>
          </a:xfrm>
          <a:prstGeom prst="rect">
            <a:avLst/>
          </a:prstGeom>
          <a:solidFill>
            <a:srgbClr val="CCFF33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9" name="Afbeelding 1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0585" y="0"/>
            <a:ext cx="983794" cy="706432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87289" y="695002"/>
            <a:ext cx="4623191" cy="861774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Leerdoel </a:t>
            </a:r>
            <a:br>
              <a:rPr kumimoji="0" lang="nl-NL" sz="1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</a:br>
            <a:r>
              <a:rPr lang="nl-NL" altLang="nl-NL" sz="1200" dirty="0"/>
              <a:t>Inzicht krijgen in de opbouw en werkzaamheden van het bedrijf. </a:t>
            </a:r>
          </a:p>
          <a:p>
            <a:r>
              <a:rPr lang="nl-NL" altLang="nl-NL" sz="1200" dirty="0"/>
              <a:t>Je kent de ondernemerscompetenties. </a:t>
            </a:r>
          </a:p>
          <a:p>
            <a:r>
              <a:rPr lang="nl-NL" altLang="nl-NL" sz="1200" dirty="0"/>
              <a:t>Je kan de juiste ondernemerscompetenties aan je taken koppelen.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87289" y="1703898"/>
            <a:ext cx="4617948" cy="2339102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Leerproduct</a:t>
            </a:r>
          </a:p>
          <a:p>
            <a:pPr lvl="0"/>
            <a:r>
              <a:rPr lang="nl-NL" sz="12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Dit leerproduct is opgedeeld in 2 onderdelen. </a:t>
            </a:r>
          </a:p>
          <a:p>
            <a:pPr lvl="0"/>
            <a:r>
              <a:rPr lang="nl-NL" sz="12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1. Een beschrijving van je bedrijf met de volgende onderdelen: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2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De ondernemingsvorm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2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De producten/diensten die het bedrijf aanbiedt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2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Het ontstaan van het bedrijf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2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Een organogram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2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De functies in het bedrijf </a:t>
            </a:r>
          </a:p>
          <a:p>
            <a:pPr lvl="0"/>
            <a:r>
              <a:rPr lang="nl-NL" sz="12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2. Overzicht van jouw werkzaamheden. Je beschrijft 4 verschillende taken op je stage en daarbij de bijbehorende ondernemerscompetenties. Deze taken worden weergegeven d.m.v. minimaal 4 foto’s van jou als je aan het werk bent. 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87289" y="4190122"/>
            <a:ext cx="4623191" cy="2154436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r>
              <a:rPr kumimoji="0" lang="nl-NL" sz="1400" b="1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Leerpad</a:t>
            </a: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     </a:t>
            </a:r>
            <a:r>
              <a:rPr kumimoji="0" lang="nl-NL" sz="1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                                                                               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altLang="nl-NL" sz="1200" dirty="0"/>
              <a:t>Ga met je stagebegeleider in gesprek over de opdracht en onderzoek de organisatie van je stagebedrijf.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altLang="nl-NL" sz="1200" dirty="0"/>
              <a:t>Beschrijf de verschillende onderdelen en voeg er eventueel afbeeldingen of schema’s aan toe.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altLang="nl-NL" sz="1200" dirty="0"/>
              <a:t>Laat iemand foto’s maken terwijl jij aan het werk bent.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altLang="nl-NL" sz="1200" dirty="0"/>
              <a:t>Kies bij elke foto minimaal één ondernemerscompetentie. Het kunnen er ook meerdere zijn.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altLang="nl-NL" sz="1200" dirty="0"/>
              <a:t>Leg uit waarom deze ondernemerscompetentie bij je past.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altLang="nl-NL" sz="1200" dirty="0"/>
              <a:t>Beschrijf welke onderdelen je binnen deze competentie al goed doet en waar je nog beter in wilt worden. 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230184" y="695002"/>
            <a:ext cx="4561776" cy="1415772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Samenwerken</a:t>
            </a: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	</a:t>
            </a:r>
            <a:r>
              <a:rPr kumimoji="0" lang="nl-NL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		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Dit</a:t>
            </a:r>
            <a:r>
              <a:rPr kumimoji="0" lang="nl-NL" sz="1200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 product maak je alleen. 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Plaats je product op het Leerplatform</a:t>
            </a:r>
            <a:r>
              <a:rPr kumimoji="0" lang="nl-NL" sz="1200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 </a:t>
            </a:r>
            <a:r>
              <a:rPr kumimoji="0" lang="nl-NL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en vraag om feedback.</a:t>
            </a:r>
          </a:p>
          <a:p>
            <a:pPr marL="171450" marR="0" lvl="0" indent="-17145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Bekijk leerproducten van anderen.</a:t>
            </a:r>
            <a:r>
              <a:rPr kumimoji="0" lang="nl-NL" sz="1200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 </a:t>
            </a:r>
          </a:p>
          <a:p>
            <a:pPr marL="171450" marR="0" lvl="0" indent="-17145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sz="1200" kern="0" baseline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Geef</a:t>
            </a:r>
            <a:r>
              <a:rPr lang="nl-NL" sz="12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 f</a:t>
            </a:r>
            <a:r>
              <a:rPr kumimoji="0" lang="nl-NL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eedback</a:t>
            </a:r>
            <a:r>
              <a:rPr lang="nl-NL" sz="12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 op de leerdoelen van anderen. </a:t>
            </a:r>
            <a:endParaRPr kumimoji="0" lang="nl-NL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Calibri" pitchFamily="34" charset="0"/>
              <a:cs typeface="Arial" charset="0"/>
            </a:endParaRPr>
          </a:p>
          <a:p>
            <a:pPr marL="171450" marR="0" lvl="0" indent="-17145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Verbeter je leerproduct met de ontvangen feedback en plaats versie 2.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230184" y="2355212"/>
            <a:ext cx="4578379" cy="861774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Bijeenkomsten en tijd </a:t>
            </a:r>
          </a:p>
          <a:p>
            <a:pPr marL="171450" lvl="0" indent="-171450" eaLnBrk="0" hangingPunct="0">
              <a:buFont typeface="Arial" pitchFamily="34" charset="0"/>
              <a:buChar char="•"/>
              <a:defRPr/>
            </a:pPr>
            <a:r>
              <a:rPr lang="nl-NL" sz="12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Les over ondernemersvormen  </a:t>
            </a:r>
          </a:p>
          <a:p>
            <a:pPr marL="171450" lvl="0" indent="-171450" eaLnBrk="0" hangingPunct="0">
              <a:buFont typeface="Arial" pitchFamily="34" charset="0"/>
              <a:buChar char="•"/>
              <a:defRPr/>
            </a:pPr>
            <a:r>
              <a:rPr lang="nl-NL" sz="12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Versie 1 lever je in voor 02-03-2020</a:t>
            </a:r>
          </a:p>
          <a:p>
            <a:pPr marL="171450" lvl="0" indent="-171450" eaLnBrk="0" hangingPunct="0">
              <a:buFont typeface="Arial" pitchFamily="34" charset="0"/>
              <a:buChar char="•"/>
              <a:defRPr/>
            </a:pPr>
            <a:r>
              <a:rPr lang="nl-NL" sz="12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Versie 2 lever je in </a:t>
            </a:r>
            <a:r>
              <a:rPr lang="nl-NL" sz="1200" kern="0">
                <a:solidFill>
                  <a:prstClr val="black"/>
                </a:solidFill>
                <a:ea typeface="Calibri" pitchFamily="34" charset="0"/>
                <a:cs typeface="Arial" charset="0"/>
              </a:rPr>
              <a:t>voor 09-03-2020</a:t>
            </a:r>
            <a:endParaRPr lang="nl-NL" sz="1200" kern="0" dirty="0">
              <a:solidFill>
                <a:prstClr val="black"/>
              </a:solidFill>
              <a:ea typeface="Calibri" pitchFamily="34" charset="0"/>
              <a:cs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231903" y="3518421"/>
            <a:ext cx="4578380" cy="1027974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Bronnen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nl-NL" altLang="nl-NL" sz="1200" dirty="0"/>
              <a:t> Lijst met ondernemerscompetenties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nl-NL" altLang="nl-NL" sz="1200" dirty="0"/>
              <a:t> Informatie van het stagebedrijf 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nl-NL" altLang="nl-NL" sz="1200" dirty="0"/>
              <a:t> VLC </a:t>
            </a:r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3" cstate="print"/>
          <a:srcRect l="21805" r="10840"/>
          <a:stretch/>
        </p:blipFill>
        <p:spPr>
          <a:xfrm>
            <a:off x="1116134" y="706432"/>
            <a:ext cx="411303" cy="566695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53126" y="1792839"/>
            <a:ext cx="337318" cy="411642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136689" y="4190122"/>
            <a:ext cx="370192" cy="578750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677401" y="706432"/>
            <a:ext cx="464842" cy="316938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832854" y="3711053"/>
            <a:ext cx="330670" cy="321355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8" cstate="print"/>
          <a:srcRect l="17050" t="33024" r="61669" b="30375"/>
          <a:stretch/>
        </p:blipFill>
        <p:spPr>
          <a:xfrm>
            <a:off x="6829616" y="2386924"/>
            <a:ext cx="312627" cy="302293"/>
          </a:xfrm>
          <a:prstGeom prst="rect">
            <a:avLst/>
          </a:prstGeom>
        </p:spPr>
      </p:pic>
      <p:sp>
        <p:nvSpPr>
          <p:cNvPr id="16" name="Rechthoek 1"/>
          <p:cNvSpPr>
            <a:spLocks noChangeArrowheads="1"/>
          </p:cNvSpPr>
          <p:nvPr/>
        </p:nvSpPr>
        <p:spPr bwMode="auto">
          <a:xfrm>
            <a:off x="1587291" y="154894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1920_ST_2 Ken je werkplek en je eigen werk</a:t>
            </a:r>
          </a:p>
        </p:txBody>
      </p:sp>
      <p:sp>
        <p:nvSpPr>
          <p:cNvPr id="22" name="Text Box 26"/>
          <p:cNvSpPr txBox="1">
            <a:spLocks noChangeArrowheads="1"/>
          </p:cNvSpPr>
          <p:nvPr/>
        </p:nvSpPr>
        <p:spPr bwMode="auto">
          <a:xfrm>
            <a:off x="7142243" y="5323820"/>
            <a:ext cx="2462402" cy="52322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nl-NL" sz="1400" b="1" i="1" dirty="0">
                <a:ea typeface="ＭＳ Ｐゴシック" pitchFamily="1" charset="-128"/>
              </a:rPr>
              <a:t>Hoe ver ben jij ontwikkeld in de ondernemerscompetenties?</a:t>
            </a:r>
          </a:p>
        </p:txBody>
      </p:sp>
      <p:pic>
        <p:nvPicPr>
          <p:cNvPr id="23" name="Afbeelding 2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799732" y="4725177"/>
            <a:ext cx="2008831" cy="1657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44176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96470B9-0AA4-42E4-BC58-2EA21680CBA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CDD0381-5788-4134-8021-222D48250E1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5EACAF9-DD8C-4DA2-86D8-F5F202F52E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299</Words>
  <Application>Microsoft Office PowerPoint</Application>
  <PresentationFormat>Breedbeeld</PresentationFormat>
  <Paragraphs>35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Marieke Drabbe</cp:lastModifiedBy>
  <cp:revision>9</cp:revision>
  <dcterms:created xsi:type="dcterms:W3CDTF">2017-12-05T09:58:56Z</dcterms:created>
  <dcterms:modified xsi:type="dcterms:W3CDTF">2020-01-17T09:57:34Z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