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5552"/>
  </p:normalViewPr>
  <p:slideViewPr>
    <p:cSldViewPr snapToGrid="0" snapToObjects="1" showGuides="1">
      <p:cViewPr varScale="1">
        <p:scale>
          <a:sx n="110" d="100"/>
          <a:sy n="110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9A47-B30F-7047-A1D5-D6DD90DC3F59}" type="datetimeFigureOut">
              <a:rPr lang="nl-NL" smtClean="0"/>
              <a:t>18-01-22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37965-B3ED-794B-82B0-D1EEA62C22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4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37965-B3ED-794B-82B0-D1EEA62C22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10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37965-B3ED-794B-82B0-D1EEA62C22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49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8HVAh_FGH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C3B8A-0335-6648-9414-3C74E28F4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18 jaar en nu?!</a:t>
            </a:r>
          </a:p>
        </p:txBody>
      </p:sp>
      <p:pic>
        <p:nvPicPr>
          <p:cNvPr id="4" name="thuis 1">
            <a:hlinkClick r:id="" action="ppaction://media"/>
            <a:extLst>
              <a:ext uri="{FF2B5EF4-FFF2-40B4-BE49-F238E27FC236}">
                <a16:creationId xmlns:a16="http://schemas.microsoft.com/office/drawing/2014/main" id="{FE20029F-07F4-0348-981B-160076253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1C959876-7B4F-A346-81A8-5B9B5CD4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5703"/>
            <a:ext cx="4247486" cy="318151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434D256-B56D-314A-BCEE-A9CF40F9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nl-NL" dirty="0" err="1"/>
              <a:t>Teenfacts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992EE1-847F-4448-8545-E34FAC5E90D2}"/>
              </a:ext>
            </a:extLst>
          </p:cNvPr>
          <p:cNvSpPr txBox="1"/>
          <p:nvPr/>
        </p:nvSpPr>
        <p:spPr>
          <a:xfrm>
            <a:off x="5971824" y="4436532"/>
            <a:ext cx="495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=8HVAh_FGHks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BEE427-39EC-EC40-8C2E-243B7653FB20}"/>
              </a:ext>
            </a:extLst>
          </p:cNvPr>
          <p:cNvSpPr txBox="1"/>
          <p:nvPr/>
        </p:nvSpPr>
        <p:spPr>
          <a:xfrm>
            <a:off x="97104" y="6190407"/>
            <a:ext cx="38113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latin typeface="Arial" panose="020B0604020202020204" pitchFamily="34" charset="0"/>
                <a:cs typeface="Arial" panose="020B0604020202020204" pitchFamily="34" charset="0"/>
              </a:rPr>
              <a:t>Teenfacts (2010). Groeipijnen van NEMO Science Museum. Geraadpleegd op </a:t>
            </a:r>
            <a:r>
              <a:rPr lang="nl-NL" sz="2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https://www.youtube.com/watch?v=8HVAh_FGHks</a:t>
            </a:r>
            <a:br>
              <a:rPr lang="nl-NL" sz="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1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FBB6-8EDF-F14B-852A-6D7E1C02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Ledsoelen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32391-B15D-3F48-A0B4-01BCC83F4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 deze les kun je: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uitleggen welke veranderingen er zijn als je 18 jaar oud wordt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uitleggen welke rechten en plichten het volwassen zijn met zich meeneemt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uitleggen wat de donorwet 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Les 1 thuis 2">
            <a:hlinkClick r:id="" action="ppaction://media"/>
            <a:extLst>
              <a:ext uri="{FF2B5EF4-FFF2-40B4-BE49-F238E27FC236}">
                <a16:creationId xmlns:a16="http://schemas.microsoft.com/office/drawing/2014/main" id="{BAF7891C-6012-554F-ADE0-7433A990B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les 1 deel 2">
            <a:hlinkClick r:id="" action="ppaction://media"/>
            <a:extLst>
              <a:ext uri="{FF2B5EF4-FFF2-40B4-BE49-F238E27FC236}">
                <a16:creationId xmlns:a16="http://schemas.microsoft.com/office/drawing/2014/main" id="{EF8A9E41-88E5-9C4D-A6AC-87971B3B84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66</TotalTime>
  <Words>88</Words>
  <Application>Microsoft Macintosh PowerPoint</Application>
  <PresentationFormat>Breedbeeld</PresentationFormat>
  <Paragraphs>12</Paragraphs>
  <Slides>3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Belangrijke gebeurtenis</vt:lpstr>
      <vt:lpstr>18 jaar en nu?!</vt:lpstr>
      <vt:lpstr>Teenfacts</vt:lpstr>
      <vt:lpstr>Ledsoelen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jaar en nu?!</dc:title>
  <dc:creator>Pauline Goossens</dc:creator>
  <cp:lastModifiedBy>Pauline Goossens</cp:lastModifiedBy>
  <cp:revision>17</cp:revision>
  <cp:lastPrinted>2022-01-17T11:14:49Z</cp:lastPrinted>
  <dcterms:created xsi:type="dcterms:W3CDTF">2021-11-06T18:44:00Z</dcterms:created>
  <dcterms:modified xsi:type="dcterms:W3CDTF">2022-01-18T11:02:29Z</dcterms:modified>
</cp:coreProperties>
</file>