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BA55B3A6-58A3-4658-8B13-9C90D871D859}"/>
    <pc:docChg chg="custSel modSld">
      <pc:chgData name="Marieke Drabbe" userId="b9b1a049-6b87-453c-9d4e-1b3ea0ffd634" providerId="ADAL" clId="{BA55B3A6-58A3-4658-8B13-9C90D871D859}" dt="2021-08-29T18:16:34.514" v="1776" actId="20577"/>
      <pc:docMkLst>
        <pc:docMk/>
      </pc:docMkLst>
      <pc:sldChg chg="delSp modSp mod">
        <pc:chgData name="Marieke Drabbe" userId="b9b1a049-6b87-453c-9d4e-1b3ea0ffd634" providerId="ADAL" clId="{BA55B3A6-58A3-4658-8B13-9C90D871D859}" dt="2021-08-29T18:16:34.514" v="1776" actId="20577"/>
        <pc:sldMkLst>
          <pc:docMk/>
          <pc:sldMk cId="1823581371" sldId="256"/>
        </pc:sldMkLst>
        <pc:spChg chg="mod">
          <ac:chgData name="Marieke Drabbe" userId="b9b1a049-6b87-453c-9d4e-1b3ea0ffd634" providerId="ADAL" clId="{BA55B3A6-58A3-4658-8B13-9C90D871D859}" dt="2021-08-29T18:13:41.019" v="1456" actId="1076"/>
          <ac:spMkLst>
            <pc:docMk/>
            <pc:sldMk cId="1823581371" sldId="256"/>
            <ac:spMk id="4" creationId="{28F6BA3C-9B25-405F-B249-C6787B6669C6}"/>
          </ac:spMkLst>
        </pc:spChg>
        <pc:spChg chg="mod">
          <ac:chgData name="Marieke Drabbe" userId="b9b1a049-6b87-453c-9d4e-1b3ea0ffd634" providerId="ADAL" clId="{BA55B3A6-58A3-4658-8B13-9C90D871D859}" dt="2021-08-29T18:14:09.601" v="1561" actId="20577"/>
          <ac:spMkLst>
            <pc:docMk/>
            <pc:sldMk cId="1823581371" sldId="256"/>
            <ac:spMk id="5" creationId="{A1E662C2-3279-42A9-8DD7-117EC9EF914F}"/>
          </ac:spMkLst>
        </pc:spChg>
        <pc:spChg chg="mod">
          <ac:chgData name="Marieke Drabbe" userId="b9b1a049-6b87-453c-9d4e-1b3ea0ffd634" providerId="ADAL" clId="{BA55B3A6-58A3-4658-8B13-9C90D871D859}" dt="2021-08-29T18:15:52.406" v="1772" actId="20577"/>
          <ac:spMkLst>
            <pc:docMk/>
            <pc:sldMk cId="1823581371" sldId="256"/>
            <ac:spMk id="6" creationId="{E9C31F5D-3EAD-4EFE-9211-94908843DA03}"/>
          </ac:spMkLst>
        </pc:spChg>
        <pc:spChg chg="mod">
          <ac:chgData name="Marieke Drabbe" userId="b9b1a049-6b87-453c-9d4e-1b3ea0ffd634" providerId="ADAL" clId="{BA55B3A6-58A3-4658-8B13-9C90D871D859}" dt="2021-08-29T18:15:01.550" v="1766" actId="20577"/>
          <ac:spMkLst>
            <pc:docMk/>
            <pc:sldMk cId="1823581371" sldId="256"/>
            <ac:spMk id="7" creationId="{D6F48DCF-595A-4BCA-BC9F-708C8545E9A1}"/>
          </ac:spMkLst>
        </pc:spChg>
        <pc:spChg chg="mod">
          <ac:chgData name="Marieke Drabbe" userId="b9b1a049-6b87-453c-9d4e-1b3ea0ffd634" providerId="ADAL" clId="{BA55B3A6-58A3-4658-8B13-9C90D871D859}" dt="2021-08-29T18:16:34.514" v="1776" actId="20577"/>
          <ac:spMkLst>
            <pc:docMk/>
            <pc:sldMk cId="1823581371" sldId="256"/>
            <ac:spMk id="8" creationId="{D0CDA07E-4529-4BD5-8EA0-677AC63CAACD}"/>
          </ac:spMkLst>
        </pc:spChg>
        <pc:spChg chg="del">
          <ac:chgData name="Marieke Drabbe" userId="b9b1a049-6b87-453c-9d4e-1b3ea0ffd634" providerId="ADAL" clId="{BA55B3A6-58A3-4658-8B13-9C90D871D859}" dt="2021-08-29T18:03:26.266" v="30" actId="478"/>
          <ac:spMkLst>
            <pc:docMk/>
            <pc:sldMk cId="1823581371" sldId="256"/>
            <ac:spMk id="11" creationId="{D274754A-8DB2-4499-97E1-BBEB70D76C7F}"/>
          </ac:spMkLst>
        </pc:spChg>
        <pc:spChg chg="mod">
          <ac:chgData name="Marieke Drabbe" userId="b9b1a049-6b87-453c-9d4e-1b3ea0ffd634" providerId="ADAL" clId="{BA55B3A6-58A3-4658-8B13-9C90D871D859}" dt="2021-08-29T18:03:23.612" v="29" actId="20577"/>
          <ac:spMkLst>
            <pc:docMk/>
            <pc:sldMk cId="1823581371" sldId="256"/>
            <ac:spMk id="13" creationId="{E088D057-99F4-4D3B-A556-A2562A78FACB}"/>
          </ac:spMkLst>
        </pc:spChg>
        <pc:spChg chg="mod">
          <ac:chgData name="Marieke Drabbe" userId="b9b1a049-6b87-453c-9d4e-1b3ea0ffd634" providerId="ADAL" clId="{BA55B3A6-58A3-4658-8B13-9C90D871D859}" dt="2021-08-29T18:13:36.451" v="1455" actId="20577"/>
          <ac:spMkLst>
            <pc:docMk/>
            <pc:sldMk cId="1823581371" sldId="256"/>
            <ac:spMk id="14" creationId="{6DEB9258-0FDF-4D2D-A268-1D8DEB4BFFDB}"/>
          </ac:spMkLst>
        </pc:spChg>
        <pc:picChg chg="del">
          <ac:chgData name="Marieke Drabbe" userId="b9b1a049-6b87-453c-9d4e-1b3ea0ffd634" providerId="ADAL" clId="{BA55B3A6-58A3-4658-8B13-9C90D871D859}" dt="2021-08-29T18:03:28.815" v="31" actId="478"/>
          <ac:picMkLst>
            <pc:docMk/>
            <pc:sldMk cId="1823581371" sldId="256"/>
            <ac:picMk id="12" creationId="{3EC3A216-E40E-427A-A5A5-FBDE7E1AE7FA}"/>
          </ac:picMkLst>
        </pc:picChg>
      </pc:sldChg>
    </pc:docChg>
  </pc:docChgLst>
  <pc:docChgLst>
    <pc:chgData name="Steven Linkels" userId="82b2834b-7373-49b3-b259-2f89722ff704" providerId="ADAL" clId="{35604299-C746-425C-9015-E465AF9FE163}"/>
    <pc:docChg chg="modSld">
      <pc:chgData name="Steven Linkels" userId="82b2834b-7373-49b3-b259-2f89722ff704" providerId="ADAL" clId="{35604299-C746-425C-9015-E465AF9FE163}" dt="2022-07-04T13:19:39.543" v="21" actId="20577"/>
      <pc:docMkLst>
        <pc:docMk/>
      </pc:docMkLst>
      <pc:sldChg chg="modSp mod">
        <pc:chgData name="Steven Linkels" userId="82b2834b-7373-49b3-b259-2f89722ff704" providerId="ADAL" clId="{35604299-C746-425C-9015-E465AF9FE163}" dt="2022-07-04T13:19:39.543" v="21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35604299-C746-425C-9015-E465AF9FE163}" dt="2022-07-04T13:19:30.770" v="17" actId="20577"/>
          <ac:spMkLst>
            <pc:docMk/>
            <pc:sldMk cId="1823581371" sldId="256"/>
            <ac:spMk id="8" creationId="{D0CDA07E-4529-4BD5-8EA0-677AC63CAACD}"/>
          </ac:spMkLst>
        </pc:spChg>
        <pc:spChg chg="mod">
          <ac:chgData name="Steven Linkels" userId="82b2834b-7373-49b3-b259-2f89722ff704" providerId="ADAL" clId="{35604299-C746-425C-9015-E465AF9FE163}" dt="2022-07-04T13:19:39.543" v="21" actId="20577"/>
          <ac:spMkLst>
            <pc:docMk/>
            <pc:sldMk cId="1823581371" sldId="256"/>
            <ac:spMk id="13" creationId="{E088D057-99F4-4D3B-A556-A2562A78FA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ondernemersplein.kvk.nl/branche-informatie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scribbr.nl/onderzoeksmethoden/interviewtechnieken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>
            <a:extLst>
              <a:ext uri="{FF2B5EF4-FFF2-40B4-BE49-F238E27FC236}">
                <a16:creationId xmlns:a16="http://schemas.microsoft.com/office/drawing/2014/main" id="{28F6BA3C-9B25-405F-B249-C6787B66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52" y="1726798"/>
            <a:ext cx="4586840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visuele weergave (bijv. </a:t>
            </a:r>
            <a:r>
              <a:rPr lang="nl-NL" sz="1200" dirty="0" err="1">
                <a:latin typeface="+mn-lt"/>
                <a:ea typeface="Calibri" pitchFamily="34" charset="0"/>
                <a:cs typeface="Arial" panose="020B0604020202020204" pitchFamily="34" charset="0"/>
              </a:rPr>
              <a:t>infographic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of poster) met informatie over een professional binnen je specialisatie.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Laat minimaal de volgende onderdelen aan bod komen: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De (duurzame) ontwikkelingen in de branche van het stagebedrijf/de professional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De toekomst van de branche.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De werkzaamheden/taken/verantwoordelijkheden van de professional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De motieven van de professional voor het beroep/de werkzaamheden.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Opleidingen/werkachtergrond van de professional. 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A1E662C2-3279-42A9-8DD7-117EC9EF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52" y="4144651"/>
            <a:ext cx="4586840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100" b="1" dirty="0" err="1">
                <a:solidFill>
                  <a:srgbClr val="FF2F0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Verdiep je in de branche van je stageplek.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Kies één of meerdere professional(s) waarvan je de werkzaamheden/functie leuk lijkt.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Stel vragen op om je interview voor te bereiden.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Loop een dag met de professional mee wanneer er werkzaamheden zijn die jou leuk lijken.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Neem het interview af.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Maak foto’s/beeldmateriaal.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de informatie beeldend weer op een manier die jou leuk lijkt.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Denk aan de juiste bronvermelding. 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E9C31F5D-3EAD-4EFE-9211-94908843D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9418" y="3203507"/>
            <a:ext cx="4552379" cy="701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FF2F00"/>
                </a:solidFill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3"/>
              </a:rPr>
              <a:t>https://ondernemersplein.kvk.nl/branche-informatie/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4"/>
              </a:rPr>
              <a:t>https://www.scribbr.nl/onderzoeksmethoden/interviewtechnieken/</a:t>
            </a:r>
            <a:endParaRPr lang="nl-NL" sz="1100" dirty="0">
              <a:solidFill>
                <a:prstClr val="black"/>
              </a:solidFill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D6F48DCF-595A-4BCA-BC9F-708C8545E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9418" y="2426989"/>
            <a:ext cx="4552379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FF2F00"/>
                </a:solidFill>
              </a:rPr>
              <a:t>Bijeenkomsten </a:t>
            </a:r>
          </a:p>
          <a:p>
            <a:pPr marL="0" indent="-1714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Online vragenuurtjes. 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D0CDA07E-4529-4BD5-8EA0-677AC63CA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9418" y="773099"/>
            <a:ext cx="4552379" cy="13696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Tijdens de stage periode worden er geen feedback bijeenkomsten georganiseerd. Je hoeft dus geen feedback te geven.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product: </a:t>
            </a:r>
            <a:r>
              <a:rPr lang="nl-NL" sz="1200" b="1" dirty="0">
                <a:cs typeface="Arial" panose="020B0604020202020204" pitchFamily="34" charset="0"/>
              </a:rPr>
              <a:t>14 oktober 2022</a:t>
            </a:r>
            <a:endParaRPr lang="nl-NL" sz="12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2191CA-D16F-419A-AE08-E79F67CE84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67" y="1957196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F3DD174-0D9D-4F07-97DD-38695F9509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132" y="4057170"/>
            <a:ext cx="266283" cy="416301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E088D057-99F4-4D3B-A556-A2562A78FACB}"/>
              </a:ext>
            </a:extLst>
          </p:cNvPr>
          <p:cNvSpPr txBox="1"/>
          <p:nvPr/>
        </p:nvSpPr>
        <p:spPr>
          <a:xfrm>
            <a:off x="995004" y="164096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>
                <a:solidFill>
                  <a:prstClr val="black"/>
                </a:solidFill>
                <a:latin typeface="Arial" charset="0"/>
                <a:cs typeface="Arial" charset="0"/>
              </a:rPr>
              <a:t>2223 </a:t>
            </a: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ST LA1 Specialisatie in de praktijk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6DEB9258-0FDF-4D2D-A268-1D8DEB4B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786272"/>
            <a:ext cx="4586841" cy="815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informatie verzamelen.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interview afnemen.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informatie beeldend weergeven. 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1A54A59D-20C9-40C0-B8C0-A7B5078D65A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1805" r="10840"/>
          <a:stretch/>
        </p:blipFill>
        <p:spPr>
          <a:xfrm>
            <a:off x="621445" y="781285"/>
            <a:ext cx="299335" cy="412425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97CAA81A-091F-4F58-938A-12FD49C50A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30606" y="868892"/>
            <a:ext cx="385812" cy="263054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EEBCA26C-BB86-447A-8A29-26725E2510E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5930606" y="2734759"/>
            <a:ext cx="350275" cy="338696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501C6E1-C974-49AF-BD85-7BA53DFABA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17193" y="3493299"/>
            <a:ext cx="299225" cy="2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808146-943A-4591-8778-FBBF9ED5A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C19B45-3226-4685-B86B-01DC0E83F686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1617361D-4DED-4C41-86DC-C916D3E424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255</Words>
  <Application>Microsoft Office PowerPoint</Application>
  <PresentationFormat>Breedbeeld</PresentationFormat>
  <Paragraphs>33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4</cp:revision>
  <dcterms:created xsi:type="dcterms:W3CDTF">2021-08-08T18:39:46Z</dcterms:created>
  <dcterms:modified xsi:type="dcterms:W3CDTF">2022-07-04T13:19:42Z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