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2638E-2E6B-4C9B-97E1-320BD9DDD8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A43F383-A737-4C42-98F0-C209A8110BD6}">
      <dgm:prSet phldrT="[Tekst]"/>
      <dgm:spPr/>
      <dgm:t>
        <a:bodyPr/>
        <a:lstStyle/>
        <a:p>
          <a:r>
            <a:rPr lang="nl-NL" dirty="0" smtClean="0"/>
            <a:t>Aanwezig zijn in de les</a:t>
          </a:r>
          <a:endParaRPr lang="nl-NL" dirty="0"/>
        </a:p>
      </dgm:t>
    </dgm:pt>
    <dgm:pt modelId="{E984238E-22F2-4E21-9B2D-B3FCC66201A5}" type="parTrans" cxnId="{B6EDB11B-F500-4F83-9342-B2B0F52BAE1D}">
      <dgm:prSet/>
      <dgm:spPr/>
      <dgm:t>
        <a:bodyPr/>
        <a:lstStyle/>
        <a:p>
          <a:endParaRPr lang="nl-NL"/>
        </a:p>
      </dgm:t>
    </dgm:pt>
    <dgm:pt modelId="{4651926E-783A-45EB-BF8A-BA29DFE0EDD7}" type="sibTrans" cxnId="{B6EDB11B-F500-4F83-9342-B2B0F52BAE1D}">
      <dgm:prSet/>
      <dgm:spPr/>
      <dgm:t>
        <a:bodyPr/>
        <a:lstStyle/>
        <a:p>
          <a:endParaRPr lang="nl-NL"/>
        </a:p>
      </dgm:t>
    </dgm:pt>
    <dgm:pt modelId="{BF0F9F0E-527D-4729-8E71-465EB1CB71D7}">
      <dgm:prSet phldrT="[Tekst]"/>
      <dgm:spPr/>
      <dgm:t>
        <a:bodyPr/>
        <a:lstStyle/>
        <a:p>
          <a:r>
            <a:rPr lang="nl-NL" dirty="0" smtClean="0"/>
            <a:t>Docent legt uit</a:t>
          </a:r>
          <a:endParaRPr lang="nl-NL" dirty="0"/>
        </a:p>
      </dgm:t>
    </dgm:pt>
    <dgm:pt modelId="{29BEBF1D-FC3B-4415-81D3-155D7EF20761}" type="parTrans" cxnId="{8D836B10-DB9C-4254-9D80-E429B37DB970}">
      <dgm:prSet/>
      <dgm:spPr/>
      <dgm:t>
        <a:bodyPr/>
        <a:lstStyle/>
        <a:p>
          <a:endParaRPr lang="nl-NL"/>
        </a:p>
      </dgm:t>
    </dgm:pt>
    <dgm:pt modelId="{19C35CDC-F046-4778-803F-58CC98C51CA9}" type="sibTrans" cxnId="{8D836B10-DB9C-4254-9D80-E429B37DB970}">
      <dgm:prSet/>
      <dgm:spPr/>
      <dgm:t>
        <a:bodyPr/>
        <a:lstStyle/>
        <a:p>
          <a:endParaRPr lang="nl-NL"/>
        </a:p>
      </dgm:t>
    </dgm:pt>
    <dgm:pt modelId="{64172034-413E-41BA-82D1-A3A000F5C9F0}">
      <dgm:prSet phldrT="[Tekst]"/>
      <dgm:spPr/>
      <dgm:t>
        <a:bodyPr/>
        <a:lstStyle/>
        <a:p>
          <a:r>
            <a:rPr lang="nl-NL" dirty="0" smtClean="0"/>
            <a:t>Zelfstandig maken van opdrachten</a:t>
          </a:r>
          <a:endParaRPr lang="nl-NL" dirty="0"/>
        </a:p>
      </dgm:t>
    </dgm:pt>
    <dgm:pt modelId="{80A12563-DE9D-46DD-8477-D3841336185D}" type="parTrans" cxnId="{7985F37E-9CE0-4CB7-903B-AFEA951E5E54}">
      <dgm:prSet/>
      <dgm:spPr/>
      <dgm:t>
        <a:bodyPr/>
        <a:lstStyle/>
        <a:p>
          <a:endParaRPr lang="nl-NL"/>
        </a:p>
      </dgm:t>
    </dgm:pt>
    <dgm:pt modelId="{D36937EE-35A5-41FB-AE37-796E9E297D12}" type="sibTrans" cxnId="{7985F37E-9CE0-4CB7-903B-AFEA951E5E54}">
      <dgm:prSet/>
      <dgm:spPr/>
      <dgm:t>
        <a:bodyPr/>
        <a:lstStyle/>
        <a:p>
          <a:endParaRPr lang="nl-NL"/>
        </a:p>
      </dgm:t>
    </dgm:pt>
    <dgm:pt modelId="{7EE9572B-FCB3-4D94-983F-93E6D7E7579B}">
      <dgm:prSet phldrT="[Tekst]"/>
      <dgm:spPr/>
      <dgm:t>
        <a:bodyPr/>
        <a:lstStyle/>
        <a:p>
          <a:r>
            <a:rPr lang="nl-NL" dirty="0" smtClean="0"/>
            <a:t>Toets maken</a:t>
          </a:r>
          <a:endParaRPr lang="nl-NL" dirty="0"/>
        </a:p>
      </dgm:t>
    </dgm:pt>
    <dgm:pt modelId="{2F45D6E5-3EAC-48D1-A1FC-0FC2B53FD91B}" type="parTrans" cxnId="{3CDF5FA0-9881-49C8-998D-CBEB9360D386}">
      <dgm:prSet/>
      <dgm:spPr/>
      <dgm:t>
        <a:bodyPr/>
        <a:lstStyle/>
        <a:p>
          <a:endParaRPr lang="nl-NL"/>
        </a:p>
      </dgm:t>
    </dgm:pt>
    <dgm:pt modelId="{116A59D1-D25B-43C4-9CCF-7134BD222AAE}" type="sibTrans" cxnId="{3CDF5FA0-9881-49C8-998D-CBEB9360D386}">
      <dgm:prSet/>
      <dgm:spPr/>
      <dgm:t>
        <a:bodyPr/>
        <a:lstStyle/>
        <a:p>
          <a:endParaRPr lang="nl-NL"/>
        </a:p>
      </dgm:t>
    </dgm:pt>
    <dgm:pt modelId="{86BB6123-1AB3-4474-A042-DABA3E6EADD8}">
      <dgm:prSet phldrT="[Tekst]"/>
      <dgm:spPr/>
      <dgm:t>
        <a:bodyPr/>
        <a:lstStyle/>
        <a:p>
          <a:r>
            <a:rPr lang="nl-NL" dirty="0" smtClean="0"/>
            <a:t>Terugkijken op de toets en de lessen</a:t>
          </a:r>
          <a:endParaRPr lang="nl-NL" dirty="0"/>
        </a:p>
      </dgm:t>
    </dgm:pt>
    <dgm:pt modelId="{4F3C3325-0118-4EF8-9315-E029D3082F86}" type="parTrans" cxnId="{7DE3E149-CBEB-494C-9DD2-4D3427D70653}">
      <dgm:prSet/>
      <dgm:spPr/>
      <dgm:t>
        <a:bodyPr/>
        <a:lstStyle/>
        <a:p>
          <a:endParaRPr lang="nl-NL"/>
        </a:p>
      </dgm:t>
    </dgm:pt>
    <dgm:pt modelId="{73962211-C5EB-41E0-BC6B-992832863F11}" type="sibTrans" cxnId="{7DE3E149-CBEB-494C-9DD2-4D3427D70653}">
      <dgm:prSet/>
      <dgm:spPr/>
      <dgm:t>
        <a:bodyPr/>
        <a:lstStyle/>
        <a:p>
          <a:endParaRPr lang="nl-NL"/>
        </a:p>
      </dgm:t>
    </dgm:pt>
    <dgm:pt modelId="{D2221EED-0AB7-4A0B-A464-FD218C5A5FFD}" type="pres">
      <dgm:prSet presAssocID="{77B2638E-2E6B-4C9B-97E1-320BD9DDD8C2}" presName="cycle" presStyleCnt="0">
        <dgm:presLayoutVars>
          <dgm:dir/>
          <dgm:resizeHandles val="exact"/>
        </dgm:presLayoutVars>
      </dgm:prSet>
      <dgm:spPr/>
    </dgm:pt>
    <dgm:pt modelId="{7BA849B5-93D2-41A8-B628-7B84E0AAED09}" type="pres">
      <dgm:prSet presAssocID="{0A43F383-A737-4C42-98F0-C209A8110BD6}" presName="node" presStyleLbl="node1" presStyleIdx="0" presStyleCnt="5">
        <dgm:presLayoutVars>
          <dgm:bulletEnabled val="1"/>
        </dgm:presLayoutVars>
      </dgm:prSet>
      <dgm:spPr/>
    </dgm:pt>
    <dgm:pt modelId="{B13A5E48-38A8-4A41-82EC-31F8A8E8D69E}" type="pres">
      <dgm:prSet presAssocID="{4651926E-783A-45EB-BF8A-BA29DFE0EDD7}" presName="sibTrans" presStyleLbl="sibTrans2D1" presStyleIdx="0" presStyleCnt="5"/>
      <dgm:spPr/>
    </dgm:pt>
    <dgm:pt modelId="{8CF997A1-FF39-4BE1-A90C-2AC344DCFA57}" type="pres">
      <dgm:prSet presAssocID="{4651926E-783A-45EB-BF8A-BA29DFE0EDD7}" presName="connectorText" presStyleLbl="sibTrans2D1" presStyleIdx="0" presStyleCnt="5"/>
      <dgm:spPr/>
    </dgm:pt>
    <dgm:pt modelId="{507CCC1A-B5EC-49B0-ABDB-505603E9AB6D}" type="pres">
      <dgm:prSet presAssocID="{BF0F9F0E-527D-4729-8E71-465EB1CB71D7}" presName="node" presStyleLbl="node1" presStyleIdx="1" presStyleCnt="5">
        <dgm:presLayoutVars>
          <dgm:bulletEnabled val="1"/>
        </dgm:presLayoutVars>
      </dgm:prSet>
      <dgm:spPr/>
    </dgm:pt>
    <dgm:pt modelId="{F1FCEFA2-43FF-44EA-B351-32EB6E9834C1}" type="pres">
      <dgm:prSet presAssocID="{19C35CDC-F046-4778-803F-58CC98C51CA9}" presName="sibTrans" presStyleLbl="sibTrans2D1" presStyleIdx="1" presStyleCnt="5"/>
      <dgm:spPr/>
    </dgm:pt>
    <dgm:pt modelId="{D3F587BB-3B6D-42EA-9182-EC0923F74627}" type="pres">
      <dgm:prSet presAssocID="{19C35CDC-F046-4778-803F-58CC98C51CA9}" presName="connectorText" presStyleLbl="sibTrans2D1" presStyleIdx="1" presStyleCnt="5"/>
      <dgm:spPr/>
    </dgm:pt>
    <dgm:pt modelId="{19C44AEF-4509-4726-B3B1-4602D5C68F88}" type="pres">
      <dgm:prSet presAssocID="{64172034-413E-41BA-82D1-A3A000F5C9F0}" presName="node" presStyleLbl="node1" presStyleIdx="2" presStyleCnt="5">
        <dgm:presLayoutVars>
          <dgm:bulletEnabled val="1"/>
        </dgm:presLayoutVars>
      </dgm:prSet>
      <dgm:spPr/>
    </dgm:pt>
    <dgm:pt modelId="{4DEE0930-0983-4BB3-B0F7-BBB62BEB58A3}" type="pres">
      <dgm:prSet presAssocID="{D36937EE-35A5-41FB-AE37-796E9E297D12}" presName="sibTrans" presStyleLbl="sibTrans2D1" presStyleIdx="2" presStyleCnt="5"/>
      <dgm:spPr/>
    </dgm:pt>
    <dgm:pt modelId="{D69C04D8-7604-41C5-B003-0D60D2E0C943}" type="pres">
      <dgm:prSet presAssocID="{D36937EE-35A5-41FB-AE37-796E9E297D12}" presName="connectorText" presStyleLbl="sibTrans2D1" presStyleIdx="2" presStyleCnt="5"/>
      <dgm:spPr/>
    </dgm:pt>
    <dgm:pt modelId="{8DAF61BF-54AD-41C8-929A-1FD3F3498D8B}" type="pres">
      <dgm:prSet presAssocID="{7EE9572B-FCB3-4D94-983F-93E6D7E7579B}" presName="node" presStyleLbl="node1" presStyleIdx="3" presStyleCnt="5">
        <dgm:presLayoutVars>
          <dgm:bulletEnabled val="1"/>
        </dgm:presLayoutVars>
      </dgm:prSet>
      <dgm:spPr/>
    </dgm:pt>
    <dgm:pt modelId="{EA91F8E1-959B-483F-A848-641D0C6ADDC3}" type="pres">
      <dgm:prSet presAssocID="{116A59D1-D25B-43C4-9CCF-7134BD222AAE}" presName="sibTrans" presStyleLbl="sibTrans2D1" presStyleIdx="3" presStyleCnt="5"/>
      <dgm:spPr/>
    </dgm:pt>
    <dgm:pt modelId="{4B29A5B0-58E3-4F00-9D62-A2196C9F17B7}" type="pres">
      <dgm:prSet presAssocID="{116A59D1-D25B-43C4-9CCF-7134BD222AAE}" presName="connectorText" presStyleLbl="sibTrans2D1" presStyleIdx="3" presStyleCnt="5"/>
      <dgm:spPr/>
    </dgm:pt>
    <dgm:pt modelId="{D8408F94-5EAC-4B9C-A8F6-55D8EF7F5C90}" type="pres">
      <dgm:prSet presAssocID="{86BB6123-1AB3-4474-A042-DABA3E6EADD8}" presName="node" presStyleLbl="node1" presStyleIdx="4" presStyleCnt="5">
        <dgm:presLayoutVars>
          <dgm:bulletEnabled val="1"/>
        </dgm:presLayoutVars>
      </dgm:prSet>
      <dgm:spPr/>
    </dgm:pt>
    <dgm:pt modelId="{06D0C3BE-E0DD-49E1-9E10-A991A59B493B}" type="pres">
      <dgm:prSet presAssocID="{73962211-C5EB-41E0-BC6B-992832863F11}" presName="sibTrans" presStyleLbl="sibTrans2D1" presStyleIdx="4" presStyleCnt="5"/>
      <dgm:spPr/>
    </dgm:pt>
    <dgm:pt modelId="{FC871304-C8EF-43EE-B22D-194DDFC17ECA}" type="pres">
      <dgm:prSet presAssocID="{73962211-C5EB-41E0-BC6B-992832863F11}" presName="connectorText" presStyleLbl="sibTrans2D1" presStyleIdx="4" presStyleCnt="5"/>
      <dgm:spPr/>
    </dgm:pt>
  </dgm:ptLst>
  <dgm:cxnLst>
    <dgm:cxn modelId="{DA426E99-3D9E-4526-B569-A0EE1B16DA10}" type="presOf" srcId="{116A59D1-D25B-43C4-9CCF-7134BD222AAE}" destId="{EA91F8E1-959B-483F-A848-641D0C6ADDC3}" srcOrd="0" destOrd="0" presId="urn:microsoft.com/office/officeart/2005/8/layout/cycle2"/>
    <dgm:cxn modelId="{3DD4790F-D9DE-48A3-AD14-E2AE758AB677}" type="presOf" srcId="{0A43F383-A737-4C42-98F0-C209A8110BD6}" destId="{7BA849B5-93D2-41A8-B628-7B84E0AAED09}" srcOrd="0" destOrd="0" presId="urn:microsoft.com/office/officeart/2005/8/layout/cycle2"/>
    <dgm:cxn modelId="{7DE3E149-CBEB-494C-9DD2-4D3427D70653}" srcId="{77B2638E-2E6B-4C9B-97E1-320BD9DDD8C2}" destId="{86BB6123-1AB3-4474-A042-DABA3E6EADD8}" srcOrd="4" destOrd="0" parTransId="{4F3C3325-0118-4EF8-9315-E029D3082F86}" sibTransId="{73962211-C5EB-41E0-BC6B-992832863F11}"/>
    <dgm:cxn modelId="{8B80F91F-B6C1-4A2C-A604-5450EC7B752D}" type="presOf" srcId="{19C35CDC-F046-4778-803F-58CC98C51CA9}" destId="{F1FCEFA2-43FF-44EA-B351-32EB6E9834C1}" srcOrd="0" destOrd="0" presId="urn:microsoft.com/office/officeart/2005/8/layout/cycle2"/>
    <dgm:cxn modelId="{962D1176-9DD9-44DF-BDA3-0153C8381715}" type="presOf" srcId="{BF0F9F0E-527D-4729-8E71-465EB1CB71D7}" destId="{507CCC1A-B5EC-49B0-ABDB-505603E9AB6D}" srcOrd="0" destOrd="0" presId="urn:microsoft.com/office/officeart/2005/8/layout/cycle2"/>
    <dgm:cxn modelId="{A3C7ED85-6103-4E40-A624-E7828B6246E2}" type="presOf" srcId="{64172034-413E-41BA-82D1-A3A000F5C9F0}" destId="{19C44AEF-4509-4726-B3B1-4602D5C68F88}" srcOrd="0" destOrd="0" presId="urn:microsoft.com/office/officeart/2005/8/layout/cycle2"/>
    <dgm:cxn modelId="{9E2E60A7-A7CE-4859-B2F2-5FED6484F231}" type="presOf" srcId="{73962211-C5EB-41E0-BC6B-992832863F11}" destId="{FC871304-C8EF-43EE-B22D-194DDFC17ECA}" srcOrd="1" destOrd="0" presId="urn:microsoft.com/office/officeart/2005/8/layout/cycle2"/>
    <dgm:cxn modelId="{F31D2B7A-5326-43CB-8569-43C32A293455}" type="presOf" srcId="{19C35CDC-F046-4778-803F-58CC98C51CA9}" destId="{D3F587BB-3B6D-42EA-9182-EC0923F74627}" srcOrd="1" destOrd="0" presId="urn:microsoft.com/office/officeart/2005/8/layout/cycle2"/>
    <dgm:cxn modelId="{EA408B91-5AA3-44E7-AA2E-F6306F67AEB3}" type="presOf" srcId="{77B2638E-2E6B-4C9B-97E1-320BD9DDD8C2}" destId="{D2221EED-0AB7-4A0B-A464-FD218C5A5FFD}" srcOrd="0" destOrd="0" presId="urn:microsoft.com/office/officeart/2005/8/layout/cycle2"/>
    <dgm:cxn modelId="{DE8597B8-C95B-4A79-8539-8A48065D5C86}" type="presOf" srcId="{116A59D1-D25B-43C4-9CCF-7134BD222AAE}" destId="{4B29A5B0-58E3-4F00-9D62-A2196C9F17B7}" srcOrd="1" destOrd="0" presId="urn:microsoft.com/office/officeart/2005/8/layout/cycle2"/>
    <dgm:cxn modelId="{8D836B10-DB9C-4254-9D80-E429B37DB970}" srcId="{77B2638E-2E6B-4C9B-97E1-320BD9DDD8C2}" destId="{BF0F9F0E-527D-4729-8E71-465EB1CB71D7}" srcOrd="1" destOrd="0" parTransId="{29BEBF1D-FC3B-4415-81D3-155D7EF20761}" sibTransId="{19C35CDC-F046-4778-803F-58CC98C51CA9}"/>
    <dgm:cxn modelId="{32665838-E1A3-49FC-B1F9-24D206439F3D}" type="presOf" srcId="{4651926E-783A-45EB-BF8A-BA29DFE0EDD7}" destId="{B13A5E48-38A8-4A41-82EC-31F8A8E8D69E}" srcOrd="0" destOrd="0" presId="urn:microsoft.com/office/officeart/2005/8/layout/cycle2"/>
    <dgm:cxn modelId="{E2065C89-3BE0-4263-AA3D-3A4AB3347079}" type="presOf" srcId="{7EE9572B-FCB3-4D94-983F-93E6D7E7579B}" destId="{8DAF61BF-54AD-41C8-929A-1FD3F3498D8B}" srcOrd="0" destOrd="0" presId="urn:microsoft.com/office/officeart/2005/8/layout/cycle2"/>
    <dgm:cxn modelId="{7985F37E-9CE0-4CB7-903B-AFEA951E5E54}" srcId="{77B2638E-2E6B-4C9B-97E1-320BD9DDD8C2}" destId="{64172034-413E-41BA-82D1-A3A000F5C9F0}" srcOrd="2" destOrd="0" parTransId="{80A12563-DE9D-46DD-8477-D3841336185D}" sibTransId="{D36937EE-35A5-41FB-AE37-796E9E297D12}"/>
    <dgm:cxn modelId="{8938CEBC-928C-47B4-A14F-1C9C9DE34C14}" type="presOf" srcId="{73962211-C5EB-41E0-BC6B-992832863F11}" destId="{06D0C3BE-E0DD-49E1-9E10-A991A59B493B}" srcOrd="0" destOrd="0" presId="urn:microsoft.com/office/officeart/2005/8/layout/cycle2"/>
    <dgm:cxn modelId="{B6EDB11B-F500-4F83-9342-B2B0F52BAE1D}" srcId="{77B2638E-2E6B-4C9B-97E1-320BD9DDD8C2}" destId="{0A43F383-A737-4C42-98F0-C209A8110BD6}" srcOrd="0" destOrd="0" parTransId="{E984238E-22F2-4E21-9B2D-B3FCC66201A5}" sibTransId="{4651926E-783A-45EB-BF8A-BA29DFE0EDD7}"/>
    <dgm:cxn modelId="{E7ABF130-AAA9-47CE-809B-3B80187FE0DF}" type="presOf" srcId="{86BB6123-1AB3-4474-A042-DABA3E6EADD8}" destId="{D8408F94-5EAC-4B9C-A8F6-55D8EF7F5C90}" srcOrd="0" destOrd="0" presId="urn:microsoft.com/office/officeart/2005/8/layout/cycle2"/>
    <dgm:cxn modelId="{3CDF5FA0-9881-49C8-998D-CBEB9360D386}" srcId="{77B2638E-2E6B-4C9B-97E1-320BD9DDD8C2}" destId="{7EE9572B-FCB3-4D94-983F-93E6D7E7579B}" srcOrd="3" destOrd="0" parTransId="{2F45D6E5-3EAC-48D1-A1FC-0FC2B53FD91B}" sibTransId="{116A59D1-D25B-43C4-9CCF-7134BD222AAE}"/>
    <dgm:cxn modelId="{1DC77B42-1049-4C51-9AE0-F2B0A7C95DB9}" type="presOf" srcId="{D36937EE-35A5-41FB-AE37-796E9E297D12}" destId="{4DEE0930-0983-4BB3-B0F7-BBB62BEB58A3}" srcOrd="0" destOrd="0" presId="urn:microsoft.com/office/officeart/2005/8/layout/cycle2"/>
    <dgm:cxn modelId="{A6AA7742-FA5E-4924-BDC6-283561A5D2B7}" type="presOf" srcId="{D36937EE-35A5-41FB-AE37-796E9E297D12}" destId="{D69C04D8-7604-41C5-B003-0D60D2E0C943}" srcOrd="1" destOrd="0" presId="urn:microsoft.com/office/officeart/2005/8/layout/cycle2"/>
    <dgm:cxn modelId="{BACC1599-13AA-4C66-A8A1-E2BBE3407EA9}" type="presOf" srcId="{4651926E-783A-45EB-BF8A-BA29DFE0EDD7}" destId="{8CF997A1-FF39-4BE1-A90C-2AC344DCFA57}" srcOrd="1" destOrd="0" presId="urn:microsoft.com/office/officeart/2005/8/layout/cycle2"/>
    <dgm:cxn modelId="{FFBCF184-1EFB-4472-AD69-6A1D02AE5B47}" type="presParOf" srcId="{D2221EED-0AB7-4A0B-A464-FD218C5A5FFD}" destId="{7BA849B5-93D2-41A8-B628-7B84E0AAED09}" srcOrd="0" destOrd="0" presId="urn:microsoft.com/office/officeart/2005/8/layout/cycle2"/>
    <dgm:cxn modelId="{1F837B0E-8E58-4748-87B2-848EC6CD90F8}" type="presParOf" srcId="{D2221EED-0AB7-4A0B-A464-FD218C5A5FFD}" destId="{B13A5E48-38A8-4A41-82EC-31F8A8E8D69E}" srcOrd="1" destOrd="0" presId="urn:microsoft.com/office/officeart/2005/8/layout/cycle2"/>
    <dgm:cxn modelId="{C09F9334-2387-45B4-9180-4B40E2A68B01}" type="presParOf" srcId="{B13A5E48-38A8-4A41-82EC-31F8A8E8D69E}" destId="{8CF997A1-FF39-4BE1-A90C-2AC344DCFA57}" srcOrd="0" destOrd="0" presId="urn:microsoft.com/office/officeart/2005/8/layout/cycle2"/>
    <dgm:cxn modelId="{EF403D3C-7F1A-460D-B2B9-6F5BCC0889CD}" type="presParOf" srcId="{D2221EED-0AB7-4A0B-A464-FD218C5A5FFD}" destId="{507CCC1A-B5EC-49B0-ABDB-505603E9AB6D}" srcOrd="2" destOrd="0" presId="urn:microsoft.com/office/officeart/2005/8/layout/cycle2"/>
    <dgm:cxn modelId="{93AFE603-661F-4FE0-9258-9D151A8706E5}" type="presParOf" srcId="{D2221EED-0AB7-4A0B-A464-FD218C5A5FFD}" destId="{F1FCEFA2-43FF-44EA-B351-32EB6E9834C1}" srcOrd="3" destOrd="0" presId="urn:microsoft.com/office/officeart/2005/8/layout/cycle2"/>
    <dgm:cxn modelId="{788EFC38-C0CB-49E6-AE0D-79930F519F0F}" type="presParOf" srcId="{F1FCEFA2-43FF-44EA-B351-32EB6E9834C1}" destId="{D3F587BB-3B6D-42EA-9182-EC0923F74627}" srcOrd="0" destOrd="0" presId="urn:microsoft.com/office/officeart/2005/8/layout/cycle2"/>
    <dgm:cxn modelId="{D0D708DC-6231-443F-A666-C887D00B7286}" type="presParOf" srcId="{D2221EED-0AB7-4A0B-A464-FD218C5A5FFD}" destId="{19C44AEF-4509-4726-B3B1-4602D5C68F88}" srcOrd="4" destOrd="0" presId="urn:microsoft.com/office/officeart/2005/8/layout/cycle2"/>
    <dgm:cxn modelId="{506DDF32-F1AA-4D86-946D-C8FCB6363DCC}" type="presParOf" srcId="{D2221EED-0AB7-4A0B-A464-FD218C5A5FFD}" destId="{4DEE0930-0983-4BB3-B0F7-BBB62BEB58A3}" srcOrd="5" destOrd="0" presId="urn:microsoft.com/office/officeart/2005/8/layout/cycle2"/>
    <dgm:cxn modelId="{2C56F6A4-5EBD-41F2-B9E9-1072028776E5}" type="presParOf" srcId="{4DEE0930-0983-4BB3-B0F7-BBB62BEB58A3}" destId="{D69C04D8-7604-41C5-B003-0D60D2E0C943}" srcOrd="0" destOrd="0" presId="urn:microsoft.com/office/officeart/2005/8/layout/cycle2"/>
    <dgm:cxn modelId="{087A3FCF-9B5E-42C0-A51E-30EFBF5C3224}" type="presParOf" srcId="{D2221EED-0AB7-4A0B-A464-FD218C5A5FFD}" destId="{8DAF61BF-54AD-41C8-929A-1FD3F3498D8B}" srcOrd="6" destOrd="0" presId="urn:microsoft.com/office/officeart/2005/8/layout/cycle2"/>
    <dgm:cxn modelId="{D17322CD-23E3-42B4-835C-198438AA8AA8}" type="presParOf" srcId="{D2221EED-0AB7-4A0B-A464-FD218C5A5FFD}" destId="{EA91F8E1-959B-483F-A848-641D0C6ADDC3}" srcOrd="7" destOrd="0" presId="urn:microsoft.com/office/officeart/2005/8/layout/cycle2"/>
    <dgm:cxn modelId="{96E2ACC4-E79C-4153-8F79-B4109858191D}" type="presParOf" srcId="{EA91F8E1-959B-483F-A848-641D0C6ADDC3}" destId="{4B29A5B0-58E3-4F00-9D62-A2196C9F17B7}" srcOrd="0" destOrd="0" presId="urn:microsoft.com/office/officeart/2005/8/layout/cycle2"/>
    <dgm:cxn modelId="{F46A48AE-FA11-40B6-990F-C6193EF96DB4}" type="presParOf" srcId="{D2221EED-0AB7-4A0B-A464-FD218C5A5FFD}" destId="{D8408F94-5EAC-4B9C-A8F6-55D8EF7F5C90}" srcOrd="8" destOrd="0" presId="urn:microsoft.com/office/officeart/2005/8/layout/cycle2"/>
    <dgm:cxn modelId="{F5A37FF9-1C03-442F-813F-248B117314F1}" type="presParOf" srcId="{D2221EED-0AB7-4A0B-A464-FD218C5A5FFD}" destId="{06D0C3BE-E0DD-49E1-9E10-A991A59B493B}" srcOrd="9" destOrd="0" presId="urn:microsoft.com/office/officeart/2005/8/layout/cycle2"/>
    <dgm:cxn modelId="{4DEB24A3-6A2A-4DC0-88E3-5D974AF9CBB9}" type="presParOf" srcId="{06D0C3BE-E0DD-49E1-9E10-A991A59B493B}" destId="{FC871304-C8EF-43EE-B22D-194DDFC17E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FF877-A673-47F0-879F-0E764E2591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5DE87D9-625E-431C-B1D9-E3DE958D4B6C}">
      <dgm:prSet phldrT="[Tekst]"/>
      <dgm:spPr/>
      <dgm:t>
        <a:bodyPr/>
        <a:lstStyle/>
        <a:p>
          <a:r>
            <a:rPr lang="nl-NL" dirty="0" smtClean="0"/>
            <a:t>Directeur Noorderpoort</a:t>
          </a:r>
          <a:endParaRPr lang="nl-NL" dirty="0"/>
        </a:p>
      </dgm:t>
    </dgm:pt>
    <dgm:pt modelId="{E04F4E6C-11B0-4858-BC85-51AA2DD46A1D}" type="parTrans" cxnId="{CCE1BA6B-C64E-4458-B3E1-25CCAF49A6D2}">
      <dgm:prSet/>
      <dgm:spPr/>
      <dgm:t>
        <a:bodyPr/>
        <a:lstStyle/>
        <a:p>
          <a:endParaRPr lang="nl-NL"/>
        </a:p>
      </dgm:t>
    </dgm:pt>
    <dgm:pt modelId="{C0885BAD-A77C-4B91-9AF0-6315F4C19AC5}" type="sibTrans" cxnId="{CCE1BA6B-C64E-4458-B3E1-25CCAF49A6D2}">
      <dgm:prSet/>
      <dgm:spPr/>
      <dgm:t>
        <a:bodyPr/>
        <a:lstStyle/>
        <a:p>
          <a:endParaRPr lang="nl-NL"/>
        </a:p>
      </dgm:t>
    </dgm:pt>
    <dgm:pt modelId="{5D074DC3-9C52-47B9-A026-A6CCC676AF82}" type="asst">
      <dgm:prSet phldrT="[Tekst]"/>
      <dgm:spPr/>
      <dgm:t>
        <a:bodyPr/>
        <a:lstStyle/>
        <a:p>
          <a:r>
            <a:rPr lang="nl-NL" dirty="0" smtClean="0"/>
            <a:t>Schooldirecteur locatie</a:t>
          </a:r>
          <a:endParaRPr lang="nl-NL" dirty="0"/>
        </a:p>
      </dgm:t>
    </dgm:pt>
    <dgm:pt modelId="{8914E2DC-CE9A-49FA-9556-181732A3F334}" type="parTrans" cxnId="{C4B8A75C-61A0-41DA-B774-90D10E76C828}">
      <dgm:prSet/>
      <dgm:spPr/>
      <dgm:t>
        <a:bodyPr/>
        <a:lstStyle/>
        <a:p>
          <a:endParaRPr lang="nl-NL"/>
        </a:p>
      </dgm:t>
    </dgm:pt>
    <dgm:pt modelId="{3086003C-CA54-436C-9327-8A9CE030BD87}" type="sibTrans" cxnId="{C4B8A75C-61A0-41DA-B774-90D10E76C828}">
      <dgm:prSet/>
      <dgm:spPr/>
      <dgm:t>
        <a:bodyPr/>
        <a:lstStyle/>
        <a:p>
          <a:endParaRPr lang="nl-NL"/>
        </a:p>
      </dgm:t>
    </dgm:pt>
    <dgm:pt modelId="{EC0BB213-D515-43D9-8D69-632613BAFF1F}">
      <dgm:prSet phldrT="[Tekst]"/>
      <dgm:spPr/>
      <dgm:t>
        <a:bodyPr/>
        <a:lstStyle/>
        <a:p>
          <a:r>
            <a:rPr lang="nl-NL" dirty="0" smtClean="0"/>
            <a:t>Teammanager</a:t>
          </a:r>
          <a:endParaRPr lang="nl-NL" dirty="0"/>
        </a:p>
      </dgm:t>
    </dgm:pt>
    <dgm:pt modelId="{80B211AF-C6A2-43FC-9877-D593F3D651F5}" type="parTrans" cxnId="{F03B3293-869B-4192-9AC3-F25381727CDE}">
      <dgm:prSet/>
      <dgm:spPr/>
      <dgm:t>
        <a:bodyPr/>
        <a:lstStyle/>
        <a:p>
          <a:endParaRPr lang="nl-NL"/>
        </a:p>
      </dgm:t>
    </dgm:pt>
    <dgm:pt modelId="{247FDDE4-6F24-48BC-A02D-81701C70A3A7}" type="sibTrans" cxnId="{F03B3293-869B-4192-9AC3-F25381727CDE}">
      <dgm:prSet/>
      <dgm:spPr/>
      <dgm:t>
        <a:bodyPr/>
        <a:lstStyle/>
        <a:p>
          <a:endParaRPr lang="nl-NL"/>
        </a:p>
      </dgm:t>
    </dgm:pt>
    <dgm:pt modelId="{1C54E645-FA32-4FCE-919F-8F2F0E34E44C}">
      <dgm:prSet/>
      <dgm:spPr/>
      <dgm:t>
        <a:bodyPr/>
        <a:lstStyle/>
        <a:p>
          <a:r>
            <a:rPr lang="nl-NL" dirty="0" smtClean="0"/>
            <a:t>Docenten</a:t>
          </a:r>
          <a:endParaRPr lang="nl-NL" dirty="0"/>
        </a:p>
      </dgm:t>
    </dgm:pt>
    <dgm:pt modelId="{10BBAFA9-F6F4-465B-B2D9-25DBDE6CC3AC}" type="parTrans" cxnId="{E7524591-F6E7-41C0-BF62-F33D21C2ABB2}">
      <dgm:prSet/>
      <dgm:spPr/>
      <dgm:t>
        <a:bodyPr/>
        <a:lstStyle/>
        <a:p>
          <a:endParaRPr lang="nl-NL"/>
        </a:p>
      </dgm:t>
    </dgm:pt>
    <dgm:pt modelId="{7E4EFA2D-AD95-42C8-8F19-2FD8C1759680}" type="sibTrans" cxnId="{E7524591-F6E7-41C0-BF62-F33D21C2ABB2}">
      <dgm:prSet/>
      <dgm:spPr/>
      <dgm:t>
        <a:bodyPr/>
        <a:lstStyle/>
        <a:p>
          <a:endParaRPr lang="nl-NL"/>
        </a:p>
      </dgm:t>
    </dgm:pt>
    <dgm:pt modelId="{AFA706E7-968D-4423-AD92-6399DBE1B1AB}">
      <dgm:prSet/>
      <dgm:spPr/>
      <dgm:t>
        <a:bodyPr/>
        <a:lstStyle/>
        <a:p>
          <a:r>
            <a:rPr lang="nl-NL" dirty="0" smtClean="0"/>
            <a:t>BAT-Team</a:t>
          </a:r>
          <a:endParaRPr lang="nl-NL" dirty="0"/>
        </a:p>
      </dgm:t>
    </dgm:pt>
    <dgm:pt modelId="{40CF2454-B703-4DAB-9A30-14FE877B1AC5}" type="parTrans" cxnId="{CB1D2B03-F6CD-4F59-93C8-C7A7B8C3F391}">
      <dgm:prSet/>
      <dgm:spPr/>
      <dgm:t>
        <a:bodyPr/>
        <a:lstStyle/>
        <a:p>
          <a:endParaRPr lang="nl-NL"/>
        </a:p>
      </dgm:t>
    </dgm:pt>
    <dgm:pt modelId="{05A4A707-21F6-45B9-A71C-BC8AB2C5B719}" type="sibTrans" cxnId="{CB1D2B03-F6CD-4F59-93C8-C7A7B8C3F391}">
      <dgm:prSet/>
      <dgm:spPr/>
      <dgm:t>
        <a:bodyPr/>
        <a:lstStyle/>
        <a:p>
          <a:endParaRPr lang="nl-NL"/>
        </a:p>
      </dgm:t>
    </dgm:pt>
    <dgm:pt modelId="{8E3993F3-CDB9-4D40-BF9F-BBCAC53484B3}" type="pres">
      <dgm:prSet presAssocID="{847FF877-A673-47F0-879F-0E764E2591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EBF62B-20E3-4F9C-8A4C-F9E5E010846F}" type="pres">
      <dgm:prSet presAssocID="{75DE87D9-625E-431C-B1D9-E3DE958D4B6C}" presName="hierRoot1" presStyleCnt="0">
        <dgm:presLayoutVars>
          <dgm:hierBranch val="init"/>
        </dgm:presLayoutVars>
      </dgm:prSet>
      <dgm:spPr/>
    </dgm:pt>
    <dgm:pt modelId="{9B7567BC-722A-4C0B-BEB7-245BD59B8796}" type="pres">
      <dgm:prSet presAssocID="{75DE87D9-625E-431C-B1D9-E3DE958D4B6C}" presName="rootComposite1" presStyleCnt="0"/>
      <dgm:spPr/>
    </dgm:pt>
    <dgm:pt modelId="{26872E2A-DCD6-47FB-9444-90F92D602E36}" type="pres">
      <dgm:prSet presAssocID="{75DE87D9-625E-431C-B1D9-E3DE958D4B6C}" presName="rootText1" presStyleLbl="node0" presStyleIdx="0" presStyleCnt="1">
        <dgm:presLayoutVars>
          <dgm:chPref val="3"/>
        </dgm:presLayoutVars>
      </dgm:prSet>
      <dgm:spPr/>
    </dgm:pt>
    <dgm:pt modelId="{90927CB7-0A63-45CA-8FBD-B36656A3D92F}" type="pres">
      <dgm:prSet presAssocID="{75DE87D9-625E-431C-B1D9-E3DE958D4B6C}" presName="rootConnector1" presStyleLbl="node1" presStyleIdx="0" presStyleCnt="0"/>
      <dgm:spPr/>
    </dgm:pt>
    <dgm:pt modelId="{7A912BA6-3569-463A-BFF8-FE6052708580}" type="pres">
      <dgm:prSet presAssocID="{75DE87D9-625E-431C-B1D9-E3DE958D4B6C}" presName="hierChild2" presStyleCnt="0"/>
      <dgm:spPr/>
    </dgm:pt>
    <dgm:pt modelId="{F8A5DFBE-1FEA-4DE5-AFAD-72FD90C6ECD0}" type="pres">
      <dgm:prSet presAssocID="{80B211AF-C6A2-43FC-9877-D593F3D651F5}" presName="Name37" presStyleLbl="parChTrans1D2" presStyleIdx="0" presStyleCnt="2"/>
      <dgm:spPr/>
    </dgm:pt>
    <dgm:pt modelId="{5E120629-F862-4993-9EE9-8CA631B3F94F}" type="pres">
      <dgm:prSet presAssocID="{EC0BB213-D515-43D9-8D69-632613BAFF1F}" presName="hierRoot2" presStyleCnt="0">
        <dgm:presLayoutVars>
          <dgm:hierBranch val="init"/>
        </dgm:presLayoutVars>
      </dgm:prSet>
      <dgm:spPr/>
    </dgm:pt>
    <dgm:pt modelId="{77A0CEA8-420E-456D-9958-079BE990D306}" type="pres">
      <dgm:prSet presAssocID="{EC0BB213-D515-43D9-8D69-632613BAFF1F}" presName="rootComposite" presStyleCnt="0"/>
      <dgm:spPr/>
    </dgm:pt>
    <dgm:pt modelId="{9EFB5C09-F11D-4F51-AD69-33F34F592797}" type="pres">
      <dgm:prSet presAssocID="{EC0BB213-D515-43D9-8D69-632613BAFF1F}" presName="rootText" presStyleLbl="node2" presStyleIdx="0" presStyleCnt="1">
        <dgm:presLayoutVars>
          <dgm:chPref val="3"/>
        </dgm:presLayoutVars>
      </dgm:prSet>
      <dgm:spPr/>
    </dgm:pt>
    <dgm:pt modelId="{9811E08A-0E0C-49E0-828F-33D021FF38B4}" type="pres">
      <dgm:prSet presAssocID="{EC0BB213-D515-43D9-8D69-632613BAFF1F}" presName="rootConnector" presStyleLbl="node2" presStyleIdx="0" presStyleCnt="1"/>
      <dgm:spPr/>
    </dgm:pt>
    <dgm:pt modelId="{23B7A95E-5FE1-400D-8CC7-5B9368D1803E}" type="pres">
      <dgm:prSet presAssocID="{EC0BB213-D515-43D9-8D69-632613BAFF1F}" presName="hierChild4" presStyleCnt="0"/>
      <dgm:spPr/>
    </dgm:pt>
    <dgm:pt modelId="{76B55FB3-EAA8-49F2-8298-B6CC70F2DC83}" type="pres">
      <dgm:prSet presAssocID="{10BBAFA9-F6F4-465B-B2D9-25DBDE6CC3AC}" presName="Name37" presStyleLbl="parChTrans1D3" presStyleIdx="0" presStyleCnt="2"/>
      <dgm:spPr/>
    </dgm:pt>
    <dgm:pt modelId="{F709C144-E22C-4FED-B6BE-7263A824AB39}" type="pres">
      <dgm:prSet presAssocID="{1C54E645-FA32-4FCE-919F-8F2F0E34E44C}" presName="hierRoot2" presStyleCnt="0">
        <dgm:presLayoutVars>
          <dgm:hierBranch val="init"/>
        </dgm:presLayoutVars>
      </dgm:prSet>
      <dgm:spPr/>
    </dgm:pt>
    <dgm:pt modelId="{EB614FE2-0559-434A-86E6-13554D5ABA84}" type="pres">
      <dgm:prSet presAssocID="{1C54E645-FA32-4FCE-919F-8F2F0E34E44C}" presName="rootComposite" presStyleCnt="0"/>
      <dgm:spPr/>
    </dgm:pt>
    <dgm:pt modelId="{8449781B-5229-4908-AE76-3AB881838FE4}" type="pres">
      <dgm:prSet presAssocID="{1C54E645-FA32-4FCE-919F-8F2F0E34E44C}" presName="rootText" presStyleLbl="node3" presStyleIdx="0" presStyleCnt="2">
        <dgm:presLayoutVars>
          <dgm:chPref val="3"/>
        </dgm:presLayoutVars>
      </dgm:prSet>
      <dgm:spPr/>
    </dgm:pt>
    <dgm:pt modelId="{F5816091-3447-4BDF-845D-9AEB1ECF51DE}" type="pres">
      <dgm:prSet presAssocID="{1C54E645-FA32-4FCE-919F-8F2F0E34E44C}" presName="rootConnector" presStyleLbl="node3" presStyleIdx="0" presStyleCnt="2"/>
      <dgm:spPr/>
    </dgm:pt>
    <dgm:pt modelId="{27007E3E-4086-400D-8E3F-C23D2A56D50D}" type="pres">
      <dgm:prSet presAssocID="{1C54E645-FA32-4FCE-919F-8F2F0E34E44C}" presName="hierChild4" presStyleCnt="0"/>
      <dgm:spPr/>
    </dgm:pt>
    <dgm:pt modelId="{CC9F8163-64F5-439F-819A-68A1C6E35D62}" type="pres">
      <dgm:prSet presAssocID="{1C54E645-FA32-4FCE-919F-8F2F0E34E44C}" presName="hierChild5" presStyleCnt="0"/>
      <dgm:spPr/>
    </dgm:pt>
    <dgm:pt modelId="{E50F2C72-8625-4991-9E82-2C293BFD89D1}" type="pres">
      <dgm:prSet presAssocID="{40CF2454-B703-4DAB-9A30-14FE877B1AC5}" presName="Name37" presStyleLbl="parChTrans1D3" presStyleIdx="1" presStyleCnt="2"/>
      <dgm:spPr/>
    </dgm:pt>
    <dgm:pt modelId="{60995A15-1482-4A3D-BA97-291AF3AC5A1C}" type="pres">
      <dgm:prSet presAssocID="{AFA706E7-968D-4423-AD92-6399DBE1B1AB}" presName="hierRoot2" presStyleCnt="0">
        <dgm:presLayoutVars>
          <dgm:hierBranch val="init"/>
        </dgm:presLayoutVars>
      </dgm:prSet>
      <dgm:spPr/>
    </dgm:pt>
    <dgm:pt modelId="{4761284E-749E-4117-959C-69EEF5C3F95E}" type="pres">
      <dgm:prSet presAssocID="{AFA706E7-968D-4423-AD92-6399DBE1B1AB}" presName="rootComposite" presStyleCnt="0"/>
      <dgm:spPr/>
    </dgm:pt>
    <dgm:pt modelId="{436F0842-6B37-4059-AE9E-E63D60B893F6}" type="pres">
      <dgm:prSet presAssocID="{AFA706E7-968D-4423-AD92-6399DBE1B1AB}" presName="rootText" presStyleLbl="node3" presStyleIdx="1" presStyleCnt="2" custLinFactX="-45595" custLinFactY="-4328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0D437FA-3D96-401E-BE10-197E9991984E}" type="pres">
      <dgm:prSet presAssocID="{AFA706E7-968D-4423-AD92-6399DBE1B1AB}" presName="rootConnector" presStyleLbl="node3" presStyleIdx="1" presStyleCnt="2"/>
      <dgm:spPr/>
    </dgm:pt>
    <dgm:pt modelId="{4B3A47E0-6173-4086-9A3C-E904120F9860}" type="pres">
      <dgm:prSet presAssocID="{AFA706E7-968D-4423-AD92-6399DBE1B1AB}" presName="hierChild4" presStyleCnt="0"/>
      <dgm:spPr/>
    </dgm:pt>
    <dgm:pt modelId="{7250BD8C-338E-4963-B82F-2388C1154A96}" type="pres">
      <dgm:prSet presAssocID="{AFA706E7-968D-4423-AD92-6399DBE1B1AB}" presName="hierChild5" presStyleCnt="0"/>
      <dgm:spPr/>
    </dgm:pt>
    <dgm:pt modelId="{E5155553-77FA-4CDC-8029-892A2535CEAB}" type="pres">
      <dgm:prSet presAssocID="{EC0BB213-D515-43D9-8D69-632613BAFF1F}" presName="hierChild5" presStyleCnt="0"/>
      <dgm:spPr/>
    </dgm:pt>
    <dgm:pt modelId="{BB561910-F240-4B90-92ED-E5D20CBED69E}" type="pres">
      <dgm:prSet presAssocID="{75DE87D9-625E-431C-B1D9-E3DE958D4B6C}" presName="hierChild3" presStyleCnt="0"/>
      <dgm:spPr/>
    </dgm:pt>
    <dgm:pt modelId="{1D0E4E95-FD54-4B3B-8CAB-BD51848850C8}" type="pres">
      <dgm:prSet presAssocID="{8914E2DC-CE9A-49FA-9556-181732A3F334}" presName="Name111" presStyleLbl="parChTrans1D2" presStyleIdx="1" presStyleCnt="2"/>
      <dgm:spPr/>
    </dgm:pt>
    <dgm:pt modelId="{A9A8B118-26BC-4B24-AF6C-D9436B1EAD35}" type="pres">
      <dgm:prSet presAssocID="{5D074DC3-9C52-47B9-A026-A6CCC676AF82}" presName="hierRoot3" presStyleCnt="0">
        <dgm:presLayoutVars>
          <dgm:hierBranch val="init"/>
        </dgm:presLayoutVars>
      </dgm:prSet>
      <dgm:spPr/>
    </dgm:pt>
    <dgm:pt modelId="{4EC9BE6C-779F-400F-967B-AAEC70117037}" type="pres">
      <dgm:prSet presAssocID="{5D074DC3-9C52-47B9-A026-A6CCC676AF82}" presName="rootComposite3" presStyleCnt="0"/>
      <dgm:spPr/>
    </dgm:pt>
    <dgm:pt modelId="{F62CC5EA-DEAA-41C1-BB4C-52CEE27BD611}" type="pres">
      <dgm:prSet presAssocID="{5D074DC3-9C52-47B9-A026-A6CCC676AF8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D603D41-F2E7-4780-A86A-DA0B82387B9D}" type="pres">
      <dgm:prSet presAssocID="{5D074DC3-9C52-47B9-A026-A6CCC676AF82}" presName="rootConnector3" presStyleLbl="asst1" presStyleIdx="0" presStyleCnt="1"/>
      <dgm:spPr/>
    </dgm:pt>
    <dgm:pt modelId="{96CFE308-68B4-4C42-B9E6-3F981E6B695A}" type="pres">
      <dgm:prSet presAssocID="{5D074DC3-9C52-47B9-A026-A6CCC676AF82}" presName="hierChild6" presStyleCnt="0"/>
      <dgm:spPr/>
    </dgm:pt>
    <dgm:pt modelId="{BE66C667-2E35-406C-BFED-B7D6133C538C}" type="pres">
      <dgm:prSet presAssocID="{5D074DC3-9C52-47B9-A026-A6CCC676AF82}" presName="hierChild7" presStyleCnt="0"/>
      <dgm:spPr/>
    </dgm:pt>
  </dgm:ptLst>
  <dgm:cxnLst>
    <dgm:cxn modelId="{E7524591-F6E7-41C0-BF62-F33D21C2ABB2}" srcId="{EC0BB213-D515-43D9-8D69-632613BAFF1F}" destId="{1C54E645-FA32-4FCE-919F-8F2F0E34E44C}" srcOrd="0" destOrd="0" parTransId="{10BBAFA9-F6F4-465B-B2D9-25DBDE6CC3AC}" sibTransId="{7E4EFA2D-AD95-42C8-8F19-2FD8C1759680}"/>
    <dgm:cxn modelId="{CB1D2B03-F6CD-4F59-93C8-C7A7B8C3F391}" srcId="{EC0BB213-D515-43D9-8D69-632613BAFF1F}" destId="{AFA706E7-968D-4423-AD92-6399DBE1B1AB}" srcOrd="1" destOrd="0" parTransId="{40CF2454-B703-4DAB-9A30-14FE877B1AC5}" sibTransId="{05A4A707-21F6-45B9-A71C-BC8AB2C5B719}"/>
    <dgm:cxn modelId="{3E3D57A3-C91B-4928-9D21-05723802A7EE}" type="presOf" srcId="{8914E2DC-CE9A-49FA-9556-181732A3F334}" destId="{1D0E4E95-FD54-4B3B-8CAB-BD51848850C8}" srcOrd="0" destOrd="0" presId="urn:microsoft.com/office/officeart/2005/8/layout/orgChart1"/>
    <dgm:cxn modelId="{9B9BACD1-DC48-48F4-875F-E010BEF92AA3}" type="presOf" srcId="{5D074DC3-9C52-47B9-A026-A6CCC676AF82}" destId="{F62CC5EA-DEAA-41C1-BB4C-52CEE27BD611}" srcOrd="0" destOrd="0" presId="urn:microsoft.com/office/officeart/2005/8/layout/orgChart1"/>
    <dgm:cxn modelId="{CCE1BA6B-C64E-4458-B3E1-25CCAF49A6D2}" srcId="{847FF877-A673-47F0-879F-0E764E259106}" destId="{75DE87D9-625E-431C-B1D9-E3DE958D4B6C}" srcOrd="0" destOrd="0" parTransId="{E04F4E6C-11B0-4858-BC85-51AA2DD46A1D}" sibTransId="{C0885BAD-A77C-4B91-9AF0-6315F4C19AC5}"/>
    <dgm:cxn modelId="{C4B8A75C-61A0-41DA-B774-90D10E76C828}" srcId="{75DE87D9-625E-431C-B1D9-E3DE958D4B6C}" destId="{5D074DC3-9C52-47B9-A026-A6CCC676AF82}" srcOrd="0" destOrd="0" parTransId="{8914E2DC-CE9A-49FA-9556-181732A3F334}" sibTransId="{3086003C-CA54-436C-9327-8A9CE030BD87}"/>
    <dgm:cxn modelId="{12843A41-AD8E-4113-9307-81C8BF7E1745}" type="presOf" srcId="{EC0BB213-D515-43D9-8D69-632613BAFF1F}" destId="{9811E08A-0E0C-49E0-828F-33D021FF38B4}" srcOrd="1" destOrd="0" presId="urn:microsoft.com/office/officeart/2005/8/layout/orgChart1"/>
    <dgm:cxn modelId="{699C945F-0335-4A76-93BA-A9DC37522B3D}" type="presOf" srcId="{1C54E645-FA32-4FCE-919F-8F2F0E34E44C}" destId="{F5816091-3447-4BDF-845D-9AEB1ECF51DE}" srcOrd="1" destOrd="0" presId="urn:microsoft.com/office/officeart/2005/8/layout/orgChart1"/>
    <dgm:cxn modelId="{475D9C89-F461-4A77-A490-6717893F3618}" type="presOf" srcId="{40CF2454-B703-4DAB-9A30-14FE877B1AC5}" destId="{E50F2C72-8625-4991-9E82-2C293BFD89D1}" srcOrd="0" destOrd="0" presId="urn:microsoft.com/office/officeart/2005/8/layout/orgChart1"/>
    <dgm:cxn modelId="{4DE75178-9320-4138-BE95-2268C0173706}" type="presOf" srcId="{5D074DC3-9C52-47B9-A026-A6CCC676AF82}" destId="{1D603D41-F2E7-4780-A86A-DA0B82387B9D}" srcOrd="1" destOrd="0" presId="urn:microsoft.com/office/officeart/2005/8/layout/orgChart1"/>
    <dgm:cxn modelId="{1605BC62-0E18-4202-8A84-8AE739080CE7}" type="presOf" srcId="{AFA706E7-968D-4423-AD92-6399DBE1B1AB}" destId="{80D437FA-3D96-401E-BE10-197E9991984E}" srcOrd="1" destOrd="0" presId="urn:microsoft.com/office/officeart/2005/8/layout/orgChart1"/>
    <dgm:cxn modelId="{E3520BCD-B802-42E5-ACFB-059FAF1B21FC}" type="presOf" srcId="{847FF877-A673-47F0-879F-0E764E259106}" destId="{8E3993F3-CDB9-4D40-BF9F-BBCAC53484B3}" srcOrd="0" destOrd="0" presId="urn:microsoft.com/office/officeart/2005/8/layout/orgChart1"/>
    <dgm:cxn modelId="{80AB178A-A347-4293-888D-6ED27407F2E0}" type="presOf" srcId="{10BBAFA9-F6F4-465B-B2D9-25DBDE6CC3AC}" destId="{76B55FB3-EAA8-49F2-8298-B6CC70F2DC83}" srcOrd="0" destOrd="0" presId="urn:microsoft.com/office/officeart/2005/8/layout/orgChart1"/>
    <dgm:cxn modelId="{AAA2A168-C20B-4603-88D1-39C5517A7624}" type="presOf" srcId="{EC0BB213-D515-43D9-8D69-632613BAFF1F}" destId="{9EFB5C09-F11D-4F51-AD69-33F34F592797}" srcOrd="0" destOrd="0" presId="urn:microsoft.com/office/officeart/2005/8/layout/orgChart1"/>
    <dgm:cxn modelId="{B44425AA-3D21-45F6-B57B-5CD8545C0CF4}" type="presOf" srcId="{75DE87D9-625E-431C-B1D9-E3DE958D4B6C}" destId="{26872E2A-DCD6-47FB-9444-90F92D602E36}" srcOrd="0" destOrd="0" presId="urn:microsoft.com/office/officeart/2005/8/layout/orgChart1"/>
    <dgm:cxn modelId="{917F40E7-957D-41F6-BCFF-82F77D3BB6EB}" type="presOf" srcId="{75DE87D9-625E-431C-B1D9-E3DE958D4B6C}" destId="{90927CB7-0A63-45CA-8FBD-B36656A3D92F}" srcOrd="1" destOrd="0" presId="urn:microsoft.com/office/officeart/2005/8/layout/orgChart1"/>
    <dgm:cxn modelId="{F03B3293-869B-4192-9AC3-F25381727CDE}" srcId="{75DE87D9-625E-431C-B1D9-E3DE958D4B6C}" destId="{EC0BB213-D515-43D9-8D69-632613BAFF1F}" srcOrd="1" destOrd="0" parTransId="{80B211AF-C6A2-43FC-9877-D593F3D651F5}" sibTransId="{247FDDE4-6F24-48BC-A02D-81701C70A3A7}"/>
    <dgm:cxn modelId="{F4CBC694-E95A-4FC2-96F0-1FDE4EFCC308}" type="presOf" srcId="{AFA706E7-968D-4423-AD92-6399DBE1B1AB}" destId="{436F0842-6B37-4059-AE9E-E63D60B893F6}" srcOrd="0" destOrd="0" presId="urn:microsoft.com/office/officeart/2005/8/layout/orgChart1"/>
    <dgm:cxn modelId="{668F5FD6-3493-4EA9-B2BA-E2C2D9092D5C}" type="presOf" srcId="{1C54E645-FA32-4FCE-919F-8F2F0E34E44C}" destId="{8449781B-5229-4908-AE76-3AB881838FE4}" srcOrd="0" destOrd="0" presId="urn:microsoft.com/office/officeart/2005/8/layout/orgChart1"/>
    <dgm:cxn modelId="{416E5A77-ED02-4E6F-82B4-56DFCC50D9B7}" type="presOf" srcId="{80B211AF-C6A2-43FC-9877-D593F3D651F5}" destId="{F8A5DFBE-1FEA-4DE5-AFAD-72FD90C6ECD0}" srcOrd="0" destOrd="0" presId="urn:microsoft.com/office/officeart/2005/8/layout/orgChart1"/>
    <dgm:cxn modelId="{77122EC9-67A1-4C19-8BE7-2CBDCC92C4E6}" type="presParOf" srcId="{8E3993F3-CDB9-4D40-BF9F-BBCAC53484B3}" destId="{1EEBF62B-20E3-4F9C-8A4C-F9E5E010846F}" srcOrd="0" destOrd="0" presId="urn:microsoft.com/office/officeart/2005/8/layout/orgChart1"/>
    <dgm:cxn modelId="{73287710-C861-4364-A501-65A2B4F10D67}" type="presParOf" srcId="{1EEBF62B-20E3-4F9C-8A4C-F9E5E010846F}" destId="{9B7567BC-722A-4C0B-BEB7-245BD59B8796}" srcOrd="0" destOrd="0" presId="urn:microsoft.com/office/officeart/2005/8/layout/orgChart1"/>
    <dgm:cxn modelId="{5780BF99-6E2E-489E-A418-5BDCF6B71B44}" type="presParOf" srcId="{9B7567BC-722A-4C0B-BEB7-245BD59B8796}" destId="{26872E2A-DCD6-47FB-9444-90F92D602E36}" srcOrd="0" destOrd="0" presId="urn:microsoft.com/office/officeart/2005/8/layout/orgChart1"/>
    <dgm:cxn modelId="{56F3CB50-FCED-407A-BFAE-1499680A9577}" type="presParOf" srcId="{9B7567BC-722A-4C0B-BEB7-245BD59B8796}" destId="{90927CB7-0A63-45CA-8FBD-B36656A3D92F}" srcOrd="1" destOrd="0" presId="urn:microsoft.com/office/officeart/2005/8/layout/orgChart1"/>
    <dgm:cxn modelId="{ED1EDF83-EDE5-46EF-AE0B-D3895EDA4DB0}" type="presParOf" srcId="{1EEBF62B-20E3-4F9C-8A4C-F9E5E010846F}" destId="{7A912BA6-3569-463A-BFF8-FE6052708580}" srcOrd="1" destOrd="0" presId="urn:microsoft.com/office/officeart/2005/8/layout/orgChart1"/>
    <dgm:cxn modelId="{2F39AA42-7D79-4123-93B8-EFC64075CD55}" type="presParOf" srcId="{7A912BA6-3569-463A-BFF8-FE6052708580}" destId="{F8A5DFBE-1FEA-4DE5-AFAD-72FD90C6ECD0}" srcOrd="0" destOrd="0" presId="urn:microsoft.com/office/officeart/2005/8/layout/orgChart1"/>
    <dgm:cxn modelId="{40A5D607-858B-41D5-BB66-2BAFBD09173A}" type="presParOf" srcId="{7A912BA6-3569-463A-BFF8-FE6052708580}" destId="{5E120629-F862-4993-9EE9-8CA631B3F94F}" srcOrd="1" destOrd="0" presId="urn:microsoft.com/office/officeart/2005/8/layout/orgChart1"/>
    <dgm:cxn modelId="{A6BA5DB1-F569-43AC-8093-2E74BE2B7C6F}" type="presParOf" srcId="{5E120629-F862-4993-9EE9-8CA631B3F94F}" destId="{77A0CEA8-420E-456D-9958-079BE990D306}" srcOrd="0" destOrd="0" presId="urn:microsoft.com/office/officeart/2005/8/layout/orgChart1"/>
    <dgm:cxn modelId="{2F75D83F-196B-4051-A3F6-3341719A61BE}" type="presParOf" srcId="{77A0CEA8-420E-456D-9958-079BE990D306}" destId="{9EFB5C09-F11D-4F51-AD69-33F34F592797}" srcOrd="0" destOrd="0" presId="urn:microsoft.com/office/officeart/2005/8/layout/orgChart1"/>
    <dgm:cxn modelId="{141CE5A9-98EB-4AE4-819A-9680EEEBF317}" type="presParOf" srcId="{77A0CEA8-420E-456D-9958-079BE990D306}" destId="{9811E08A-0E0C-49E0-828F-33D021FF38B4}" srcOrd="1" destOrd="0" presId="urn:microsoft.com/office/officeart/2005/8/layout/orgChart1"/>
    <dgm:cxn modelId="{6ACDA8E0-4F25-4CD8-87C6-4338F1768F91}" type="presParOf" srcId="{5E120629-F862-4993-9EE9-8CA631B3F94F}" destId="{23B7A95E-5FE1-400D-8CC7-5B9368D1803E}" srcOrd="1" destOrd="0" presId="urn:microsoft.com/office/officeart/2005/8/layout/orgChart1"/>
    <dgm:cxn modelId="{E4F8FF75-4AF6-4EB9-A183-BEA64BB449AC}" type="presParOf" srcId="{23B7A95E-5FE1-400D-8CC7-5B9368D1803E}" destId="{76B55FB3-EAA8-49F2-8298-B6CC70F2DC83}" srcOrd="0" destOrd="0" presId="urn:microsoft.com/office/officeart/2005/8/layout/orgChart1"/>
    <dgm:cxn modelId="{C84F39E0-78B1-4290-A9FF-AD50D7711B39}" type="presParOf" srcId="{23B7A95E-5FE1-400D-8CC7-5B9368D1803E}" destId="{F709C144-E22C-4FED-B6BE-7263A824AB39}" srcOrd="1" destOrd="0" presId="urn:microsoft.com/office/officeart/2005/8/layout/orgChart1"/>
    <dgm:cxn modelId="{134FA579-CBF8-498C-88EA-C7316B3A9D3F}" type="presParOf" srcId="{F709C144-E22C-4FED-B6BE-7263A824AB39}" destId="{EB614FE2-0559-434A-86E6-13554D5ABA84}" srcOrd="0" destOrd="0" presId="urn:microsoft.com/office/officeart/2005/8/layout/orgChart1"/>
    <dgm:cxn modelId="{FDFB85E5-450D-4251-A8AF-B56A66FDDC24}" type="presParOf" srcId="{EB614FE2-0559-434A-86E6-13554D5ABA84}" destId="{8449781B-5229-4908-AE76-3AB881838FE4}" srcOrd="0" destOrd="0" presId="urn:microsoft.com/office/officeart/2005/8/layout/orgChart1"/>
    <dgm:cxn modelId="{0827ACF3-2CB5-4DF9-A2DE-418DEF10627E}" type="presParOf" srcId="{EB614FE2-0559-434A-86E6-13554D5ABA84}" destId="{F5816091-3447-4BDF-845D-9AEB1ECF51DE}" srcOrd="1" destOrd="0" presId="urn:microsoft.com/office/officeart/2005/8/layout/orgChart1"/>
    <dgm:cxn modelId="{DA89E231-EF74-4363-A427-E01AB3B6D33D}" type="presParOf" srcId="{F709C144-E22C-4FED-B6BE-7263A824AB39}" destId="{27007E3E-4086-400D-8E3F-C23D2A56D50D}" srcOrd="1" destOrd="0" presId="urn:microsoft.com/office/officeart/2005/8/layout/orgChart1"/>
    <dgm:cxn modelId="{27A771F0-5720-44E4-BAAB-CD52CE32948B}" type="presParOf" srcId="{F709C144-E22C-4FED-B6BE-7263A824AB39}" destId="{CC9F8163-64F5-439F-819A-68A1C6E35D62}" srcOrd="2" destOrd="0" presId="urn:microsoft.com/office/officeart/2005/8/layout/orgChart1"/>
    <dgm:cxn modelId="{8C18D00D-B0F2-436F-8E78-E83096C776D8}" type="presParOf" srcId="{23B7A95E-5FE1-400D-8CC7-5B9368D1803E}" destId="{E50F2C72-8625-4991-9E82-2C293BFD89D1}" srcOrd="2" destOrd="0" presId="urn:microsoft.com/office/officeart/2005/8/layout/orgChart1"/>
    <dgm:cxn modelId="{880CB344-88C6-45F0-86DD-9B48A375E39A}" type="presParOf" srcId="{23B7A95E-5FE1-400D-8CC7-5B9368D1803E}" destId="{60995A15-1482-4A3D-BA97-291AF3AC5A1C}" srcOrd="3" destOrd="0" presId="urn:microsoft.com/office/officeart/2005/8/layout/orgChart1"/>
    <dgm:cxn modelId="{1B7C72A1-6CA9-4002-BB9F-CEBC680CCF98}" type="presParOf" srcId="{60995A15-1482-4A3D-BA97-291AF3AC5A1C}" destId="{4761284E-749E-4117-959C-69EEF5C3F95E}" srcOrd="0" destOrd="0" presId="urn:microsoft.com/office/officeart/2005/8/layout/orgChart1"/>
    <dgm:cxn modelId="{9BDA8D27-7065-4F99-8142-5C658E273732}" type="presParOf" srcId="{4761284E-749E-4117-959C-69EEF5C3F95E}" destId="{436F0842-6B37-4059-AE9E-E63D60B893F6}" srcOrd="0" destOrd="0" presId="urn:microsoft.com/office/officeart/2005/8/layout/orgChart1"/>
    <dgm:cxn modelId="{2A5F9E7A-45FF-4085-ABA8-D643E64C54FD}" type="presParOf" srcId="{4761284E-749E-4117-959C-69EEF5C3F95E}" destId="{80D437FA-3D96-401E-BE10-197E9991984E}" srcOrd="1" destOrd="0" presId="urn:microsoft.com/office/officeart/2005/8/layout/orgChart1"/>
    <dgm:cxn modelId="{096EA0F2-B24E-48CF-890F-3F004C7800AE}" type="presParOf" srcId="{60995A15-1482-4A3D-BA97-291AF3AC5A1C}" destId="{4B3A47E0-6173-4086-9A3C-E904120F9860}" srcOrd="1" destOrd="0" presId="urn:microsoft.com/office/officeart/2005/8/layout/orgChart1"/>
    <dgm:cxn modelId="{3247BB49-09C7-4652-A1D1-DD1395D71406}" type="presParOf" srcId="{60995A15-1482-4A3D-BA97-291AF3AC5A1C}" destId="{7250BD8C-338E-4963-B82F-2388C1154A96}" srcOrd="2" destOrd="0" presId="urn:microsoft.com/office/officeart/2005/8/layout/orgChart1"/>
    <dgm:cxn modelId="{BC0EEDB2-FB27-4BA5-BF30-551D9A635881}" type="presParOf" srcId="{5E120629-F862-4993-9EE9-8CA631B3F94F}" destId="{E5155553-77FA-4CDC-8029-892A2535CEAB}" srcOrd="2" destOrd="0" presId="urn:microsoft.com/office/officeart/2005/8/layout/orgChart1"/>
    <dgm:cxn modelId="{27B47048-CCB6-4CFA-AA16-F73D1EE1C108}" type="presParOf" srcId="{1EEBF62B-20E3-4F9C-8A4C-F9E5E010846F}" destId="{BB561910-F240-4B90-92ED-E5D20CBED69E}" srcOrd="2" destOrd="0" presId="urn:microsoft.com/office/officeart/2005/8/layout/orgChart1"/>
    <dgm:cxn modelId="{792A561D-A39A-4A06-B84E-6B0E328A7661}" type="presParOf" srcId="{BB561910-F240-4B90-92ED-E5D20CBED69E}" destId="{1D0E4E95-FD54-4B3B-8CAB-BD51848850C8}" srcOrd="0" destOrd="0" presId="urn:microsoft.com/office/officeart/2005/8/layout/orgChart1"/>
    <dgm:cxn modelId="{BFA25617-FE23-4B11-9B04-72A1EEDC5646}" type="presParOf" srcId="{BB561910-F240-4B90-92ED-E5D20CBED69E}" destId="{A9A8B118-26BC-4B24-AF6C-D9436B1EAD35}" srcOrd="1" destOrd="0" presId="urn:microsoft.com/office/officeart/2005/8/layout/orgChart1"/>
    <dgm:cxn modelId="{BECDE4FF-D619-4A54-B9EF-D356CF90BB6A}" type="presParOf" srcId="{A9A8B118-26BC-4B24-AF6C-D9436B1EAD35}" destId="{4EC9BE6C-779F-400F-967B-AAEC70117037}" srcOrd="0" destOrd="0" presId="urn:microsoft.com/office/officeart/2005/8/layout/orgChart1"/>
    <dgm:cxn modelId="{F5F9CEBE-7226-4D48-A770-8CB5BB0131CE}" type="presParOf" srcId="{4EC9BE6C-779F-400F-967B-AAEC70117037}" destId="{F62CC5EA-DEAA-41C1-BB4C-52CEE27BD611}" srcOrd="0" destOrd="0" presId="urn:microsoft.com/office/officeart/2005/8/layout/orgChart1"/>
    <dgm:cxn modelId="{84617DB6-A21E-4FCE-AF7C-D165894C8DDB}" type="presParOf" srcId="{4EC9BE6C-779F-400F-967B-AAEC70117037}" destId="{1D603D41-F2E7-4780-A86A-DA0B82387B9D}" srcOrd="1" destOrd="0" presId="urn:microsoft.com/office/officeart/2005/8/layout/orgChart1"/>
    <dgm:cxn modelId="{062F24EB-5C19-4DBE-A7F0-B51162CA5815}" type="presParOf" srcId="{A9A8B118-26BC-4B24-AF6C-D9436B1EAD35}" destId="{96CFE308-68B4-4C42-B9E6-3F981E6B695A}" srcOrd="1" destOrd="0" presId="urn:microsoft.com/office/officeart/2005/8/layout/orgChart1"/>
    <dgm:cxn modelId="{10E41C50-49A3-4D50-B830-6A98B27E4550}" type="presParOf" srcId="{A9A8B118-26BC-4B24-AF6C-D9436B1EAD35}" destId="{BE66C667-2E35-406C-BFED-B7D6133C53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B9706-FA3C-43E3-A536-9FF99552914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966690F-B29D-47C9-976E-D4E34F0EA287}">
      <dgm:prSet phldrT="[Tekst]"/>
      <dgm:spPr/>
      <dgm:t>
        <a:bodyPr/>
        <a:lstStyle/>
        <a:p>
          <a:r>
            <a:rPr lang="nl-NL" dirty="0" smtClean="0"/>
            <a:t>Beroep</a:t>
          </a:r>
          <a:endParaRPr lang="nl-NL" dirty="0"/>
        </a:p>
      </dgm:t>
    </dgm:pt>
    <dgm:pt modelId="{814FA544-D687-4627-AB33-187DB9F9352E}" type="parTrans" cxnId="{A2C5B350-29ED-4BCF-952F-2D4B9EA425CD}">
      <dgm:prSet/>
      <dgm:spPr/>
      <dgm:t>
        <a:bodyPr/>
        <a:lstStyle/>
        <a:p>
          <a:endParaRPr lang="nl-NL"/>
        </a:p>
      </dgm:t>
    </dgm:pt>
    <dgm:pt modelId="{9DAA9C09-0DD8-4632-BE23-36531C7D7EE9}" type="sibTrans" cxnId="{A2C5B350-29ED-4BCF-952F-2D4B9EA425CD}">
      <dgm:prSet/>
      <dgm:spPr/>
      <dgm:t>
        <a:bodyPr/>
        <a:lstStyle/>
        <a:p>
          <a:endParaRPr lang="nl-NL"/>
        </a:p>
      </dgm:t>
    </dgm:pt>
    <dgm:pt modelId="{048743C5-8337-480A-92DE-9CBA3BF20A22}">
      <dgm:prSet phldrT="[Tekst]"/>
      <dgm:spPr/>
      <dgm:t>
        <a:bodyPr/>
        <a:lstStyle/>
        <a:p>
          <a:r>
            <a:rPr lang="nl-NL" dirty="0" smtClean="0"/>
            <a:t>Stage</a:t>
          </a:r>
          <a:endParaRPr lang="nl-NL" dirty="0"/>
        </a:p>
      </dgm:t>
    </dgm:pt>
    <dgm:pt modelId="{28DFF912-71BB-44DD-856D-2A49EB388EA1}" type="parTrans" cxnId="{E1CFADCB-F7D4-463C-8E54-73E95C70EBA9}">
      <dgm:prSet/>
      <dgm:spPr/>
      <dgm:t>
        <a:bodyPr/>
        <a:lstStyle/>
        <a:p>
          <a:endParaRPr lang="nl-NL"/>
        </a:p>
      </dgm:t>
    </dgm:pt>
    <dgm:pt modelId="{1A9EF291-93A0-46D6-BE15-BB19F8649DBE}" type="sibTrans" cxnId="{E1CFADCB-F7D4-463C-8E54-73E95C70EBA9}">
      <dgm:prSet/>
      <dgm:spPr/>
      <dgm:t>
        <a:bodyPr/>
        <a:lstStyle/>
        <a:p>
          <a:endParaRPr lang="nl-NL"/>
        </a:p>
      </dgm:t>
    </dgm:pt>
    <dgm:pt modelId="{10BE1600-12B8-4FAB-A53E-1D0D44A29B69}">
      <dgm:prSet phldrT="[Tekst]"/>
      <dgm:spPr/>
      <dgm:t>
        <a:bodyPr/>
        <a:lstStyle/>
        <a:p>
          <a:r>
            <a:rPr lang="nl-NL" dirty="0" smtClean="0"/>
            <a:t>Opleiding</a:t>
          </a:r>
          <a:endParaRPr lang="nl-NL" dirty="0"/>
        </a:p>
      </dgm:t>
    </dgm:pt>
    <dgm:pt modelId="{62198076-64EA-4F0E-A90A-08BD86D6E2EE}" type="parTrans" cxnId="{45F66114-C356-4629-9E13-6C3084E6CDF7}">
      <dgm:prSet/>
      <dgm:spPr/>
      <dgm:t>
        <a:bodyPr/>
        <a:lstStyle/>
        <a:p>
          <a:endParaRPr lang="nl-NL"/>
        </a:p>
      </dgm:t>
    </dgm:pt>
    <dgm:pt modelId="{7B74197D-B40E-4F8C-9A25-C79231C016D9}" type="sibTrans" cxnId="{45F66114-C356-4629-9E13-6C3084E6CDF7}">
      <dgm:prSet/>
      <dgm:spPr/>
      <dgm:t>
        <a:bodyPr/>
        <a:lstStyle/>
        <a:p>
          <a:endParaRPr lang="nl-NL"/>
        </a:p>
      </dgm:t>
    </dgm:pt>
    <dgm:pt modelId="{9531DD7A-BAAF-4330-A662-326A3076547D}" type="pres">
      <dgm:prSet presAssocID="{6F6B9706-FA3C-43E3-A536-9FF995529140}" presName="Name0" presStyleCnt="0">
        <dgm:presLayoutVars>
          <dgm:dir/>
          <dgm:animLvl val="lvl"/>
          <dgm:resizeHandles val="exact"/>
        </dgm:presLayoutVars>
      </dgm:prSet>
      <dgm:spPr/>
    </dgm:pt>
    <dgm:pt modelId="{56CD317B-066E-4EDD-8C4E-7B7A97F0EF14}" type="pres">
      <dgm:prSet presAssocID="{9966690F-B29D-47C9-976E-D4E34F0EA287}" presName="Name8" presStyleCnt="0"/>
      <dgm:spPr/>
    </dgm:pt>
    <dgm:pt modelId="{ABC87DBC-8DDC-4857-8BC0-FBBCA19E0FFF}" type="pres">
      <dgm:prSet presAssocID="{9966690F-B29D-47C9-976E-D4E34F0EA287}" presName="level" presStyleLbl="node1" presStyleIdx="0" presStyleCnt="3">
        <dgm:presLayoutVars>
          <dgm:chMax val="1"/>
          <dgm:bulletEnabled val="1"/>
        </dgm:presLayoutVars>
      </dgm:prSet>
      <dgm:spPr/>
    </dgm:pt>
    <dgm:pt modelId="{1D732B5F-1567-48CE-9B5C-53B698977A37}" type="pres">
      <dgm:prSet presAssocID="{9966690F-B29D-47C9-976E-D4E34F0EA28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E6DADAD-B49D-43CC-B727-2948AE17232E}" type="pres">
      <dgm:prSet presAssocID="{048743C5-8337-480A-92DE-9CBA3BF20A22}" presName="Name8" presStyleCnt="0"/>
      <dgm:spPr/>
    </dgm:pt>
    <dgm:pt modelId="{338C5FD4-DB04-4B1C-80B1-B1A18DF35502}" type="pres">
      <dgm:prSet presAssocID="{048743C5-8337-480A-92DE-9CBA3BF20A22}" presName="level" presStyleLbl="node1" presStyleIdx="1" presStyleCnt="3">
        <dgm:presLayoutVars>
          <dgm:chMax val="1"/>
          <dgm:bulletEnabled val="1"/>
        </dgm:presLayoutVars>
      </dgm:prSet>
      <dgm:spPr/>
    </dgm:pt>
    <dgm:pt modelId="{14DBF71B-6418-4449-8AC7-0C338CAA7B73}" type="pres">
      <dgm:prSet presAssocID="{048743C5-8337-480A-92DE-9CBA3BF20A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3AE5CD0-C6D2-4D64-AF16-DCBFB32BA7AE}" type="pres">
      <dgm:prSet presAssocID="{10BE1600-12B8-4FAB-A53E-1D0D44A29B69}" presName="Name8" presStyleCnt="0"/>
      <dgm:spPr/>
    </dgm:pt>
    <dgm:pt modelId="{107A9D32-2843-4E77-8FD2-4E0EE1A07F22}" type="pres">
      <dgm:prSet presAssocID="{10BE1600-12B8-4FAB-A53E-1D0D44A29B6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29A9127-A003-4441-BA87-42C98133A224}" type="pres">
      <dgm:prSet presAssocID="{10BE1600-12B8-4FAB-A53E-1D0D44A29B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5F66114-C356-4629-9E13-6C3084E6CDF7}" srcId="{6F6B9706-FA3C-43E3-A536-9FF995529140}" destId="{10BE1600-12B8-4FAB-A53E-1D0D44A29B69}" srcOrd="2" destOrd="0" parTransId="{62198076-64EA-4F0E-A90A-08BD86D6E2EE}" sibTransId="{7B74197D-B40E-4F8C-9A25-C79231C016D9}"/>
    <dgm:cxn modelId="{E1CFADCB-F7D4-463C-8E54-73E95C70EBA9}" srcId="{6F6B9706-FA3C-43E3-A536-9FF995529140}" destId="{048743C5-8337-480A-92DE-9CBA3BF20A22}" srcOrd="1" destOrd="0" parTransId="{28DFF912-71BB-44DD-856D-2A49EB388EA1}" sibTransId="{1A9EF291-93A0-46D6-BE15-BB19F8649DBE}"/>
    <dgm:cxn modelId="{04ACD1CC-9383-45A5-9DE3-5108281F10B6}" type="presOf" srcId="{9966690F-B29D-47C9-976E-D4E34F0EA287}" destId="{ABC87DBC-8DDC-4857-8BC0-FBBCA19E0FFF}" srcOrd="0" destOrd="0" presId="urn:microsoft.com/office/officeart/2005/8/layout/pyramid1"/>
    <dgm:cxn modelId="{1E7C83EB-BF7F-437F-98AC-C8E9EDE88D86}" type="presOf" srcId="{10BE1600-12B8-4FAB-A53E-1D0D44A29B69}" destId="{107A9D32-2843-4E77-8FD2-4E0EE1A07F22}" srcOrd="0" destOrd="0" presId="urn:microsoft.com/office/officeart/2005/8/layout/pyramid1"/>
    <dgm:cxn modelId="{FAFE0974-4F2F-4EBE-A230-8B4CE655AB1B}" type="presOf" srcId="{048743C5-8337-480A-92DE-9CBA3BF20A22}" destId="{338C5FD4-DB04-4B1C-80B1-B1A18DF35502}" srcOrd="0" destOrd="0" presId="urn:microsoft.com/office/officeart/2005/8/layout/pyramid1"/>
    <dgm:cxn modelId="{BBBDFFED-B09D-4741-B41D-BCA363FBE2F0}" type="presOf" srcId="{048743C5-8337-480A-92DE-9CBA3BF20A22}" destId="{14DBF71B-6418-4449-8AC7-0C338CAA7B73}" srcOrd="1" destOrd="0" presId="urn:microsoft.com/office/officeart/2005/8/layout/pyramid1"/>
    <dgm:cxn modelId="{7F6545A9-E75B-4B07-8F99-D1B1726AF2C4}" type="presOf" srcId="{9966690F-B29D-47C9-976E-D4E34F0EA287}" destId="{1D732B5F-1567-48CE-9B5C-53B698977A37}" srcOrd="1" destOrd="0" presId="urn:microsoft.com/office/officeart/2005/8/layout/pyramid1"/>
    <dgm:cxn modelId="{A2C5B350-29ED-4BCF-952F-2D4B9EA425CD}" srcId="{6F6B9706-FA3C-43E3-A536-9FF995529140}" destId="{9966690F-B29D-47C9-976E-D4E34F0EA287}" srcOrd="0" destOrd="0" parTransId="{814FA544-D687-4627-AB33-187DB9F9352E}" sibTransId="{9DAA9C09-0DD8-4632-BE23-36531C7D7EE9}"/>
    <dgm:cxn modelId="{4E344AD8-FC8B-4A9A-AE03-FBE572EC46A1}" type="presOf" srcId="{10BE1600-12B8-4FAB-A53E-1D0D44A29B69}" destId="{829A9127-A003-4441-BA87-42C98133A224}" srcOrd="1" destOrd="0" presId="urn:microsoft.com/office/officeart/2005/8/layout/pyramid1"/>
    <dgm:cxn modelId="{3459DDC7-20B7-4A38-B341-CE06097354CA}" type="presOf" srcId="{6F6B9706-FA3C-43E3-A536-9FF995529140}" destId="{9531DD7A-BAAF-4330-A662-326A3076547D}" srcOrd="0" destOrd="0" presId="urn:microsoft.com/office/officeart/2005/8/layout/pyramid1"/>
    <dgm:cxn modelId="{AF0B8678-4E32-4BD1-A390-FC37476974AC}" type="presParOf" srcId="{9531DD7A-BAAF-4330-A662-326A3076547D}" destId="{56CD317B-066E-4EDD-8C4E-7B7A97F0EF14}" srcOrd="0" destOrd="0" presId="urn:microsoft.com/office/officeart/2005/8/layout/pyramid1"/>
    <dgm:cxn modelId="{6421F07C-3ABB-41A7-BCB6-31411F78B6FF}" type="presParOf" srcId="{56CD317B-066E-4EDD-8C4E-7B7A97F0EF14}" destId="{ABC87DBC-8DDC-4857-8BC0-FBBCA19E0FFF}" srcOrd="0" destOrd="0" presId="urn:microsoft.com/office/officeart/2005/8/layout/pyramid1"/>
    <dgm:cxn modelId="{50EEF0C9-CCAD-4F39-AEBF-E785B1972381}" type="presParOf" srcId="{56CD317B-066E-4EDD-8C4E-7B7A97F0EF14}" destId="{1D732B5F-1567-48CE-9B5C-53B698977A37}" srcOrd="1" destOrd="0" presId="urn:microsoft.com/office/officeart/2005/8/layout/pyramid1"/>
    <dgm:cxn modelId="{296F87B0-4B80-4CEF-B112-56755CE9EEA0}" type="presParOf" srcId="{9531DD7A-BAAF-4330-A662-326A3076547D}" destId="{2E6DADAD-B49D-43CC-B727-2948AE17232E}" srcOrd="1" destOrd="0" presId="urn:microsoft.com/office/officeart/2005/8/layout/pyramid1"/>
    <dgm:cxn modelId="{B4F428F7-FC65-4074-BC78-E7A26D82A494}" type="presParOf" srcId="{2E6DADAD-B49D-43CC-B727-2948AE17232E}" destId="{338C5FD4-DB04-4B1C-80B1-B1A18DF35502}" srcOrd="0" destOrd="0" presId="urn:microsoft.com/office/officeart/2005/8/layout/pyramid1"/>
    <dgm:cxn modelId="{32287DCE-6CA4-4BAA-87E2-7E32432A9F38}" type="presParOf" srcId="{2E6DADAD-B49D-43CC-B727-2948AE17232E}" destId="{14DBF71B-6418-4449-8AC7-0C338CAA7B73}" srcOrd="1" destOrd="0" presId="urn:microsoft.com/office/officeart/2005/8/layout/pyramid1"/>
    <dgm:cxn modelId="{B16175E3-FC2D-4ED8-9E79-ABE248647363}" type="presParOf" srcId="{9531DD7A-BAAF-4330-A662-326A3076547D}" destId="{93AE5CD0-C6D2-4D64-AF16-DCBFB32BA7AE}" srcOrd="2" destOrd="0" presId="urn:microsoft.com/office/officeart/2005/8/layout/pyramid1"/>
    <dgm:cxn modelId="{E8956FAC-43F5-40D5-85A5-1B68B32881AB}" type="presParOf" srcId="{93AE5CD0-C6D2-4D64-AF16-DCBFB32BA7AE}" destId="{107A9D32-2843-4E77-8FD2-4E0EE1A07F22}" srcOrd="0" destOrd="0" presId="urn:microsoft.com/office/officeart/2005/8/layout/pyramid1"/>
    <dgm:cxn modelId="{264B727C-BB49-4463-997E-BEB10201381C}" type="presParOf" srcId="{93AE5CD0-C6D2-4D64-AF16-DCBFB32BA7AE}" destId="{829A9127-A003-4441-BA87-42C98133A22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99CF7B-E713-4710-9CEF-76708EF3AF0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A948968-4F4E-465B-A401-94B187095891}">
      <dgm:prSet phldrT="[Tekst]" phldr="1"/>
      <dgm:spPr>
        <a:solidFill>
          <a:schemeClr val="accent2"/>
        </a:solidFill>
      </dgm:spPr>
      <dgm:t>
        <a:bodyPr/>
        <a:lstStyle/>
        <a:p>
          <a:endParaRPr lang="nl-NL"/>
        </a:p>
      </dgm:t>
    </dgm:pt>
    <dgm:pt modelId="{8E9D5DE8-B9AB-4A22-B670-558A463B2B0A}" type="parTrans" cxnId="{A9BEC258-3E90-4508-9D0F-DA0B11D4EAEC}">
      <dgm:prSet/>
      <dgm:spPr/>
      <dgm:t>
        <a:bodyPr/>
        <a:lstStyle/>
        <a:p>
          <a:endParaRPr lang="nl-NL"/>
        </a:p>
      </dgm:t>
    </dgm:pt>
    <dgm:pt modelId="{CC021D11-4EA3-4F7B-A4C5-4E6AFCEE7F1D}" type="sibTrans" cxnId="{A9BEC258-3E90-4508-9D0F-DA0B11D4EAEC}">
      <dgm:prSet/>
      <dgm:spPr/>
      <dgm:t>
        <a:bodyPr/>
        <a:lstStyle/>
        <a:p>
          <a:endParaRPr lang="nl-NL"/>
        </a:p>
      </dgm:t>
    </dgm:pt>
    <dgm:pt modelId="{30589F7F-8CA5-4227-B879-15BE4B1205A8}">
      <dgm:prSet phldrT="[Tekst]" phldr="1"/>
      <dgm:spPr>
        <a:solidFill>
          <a:schemeClr val="accent6"/>
        </a:solidFill>
      </dgm:spPr>
      <dgm:t>
        <a:bodyPr/>
        <a:lstStyle/>
        <a:p>
          <a:endParaRPr lang="nl-NL"/>
        </a:p>
      </dgm:t>
    </dgm:pt>
    <dgm:pt modelId="{1ECA95CA-CE0C-45EF-9066-55DEEB9EE51E}" type="parTrans" cxnId="{A0494173-2867-4FB2-AD66-968BD6E5C645}">
      <dgm:prSet/>
      <dgm:spPr/>
      <dgm:t>
        <a:bodyPr/>
        <a:lstStyle/>
        <a:p>
          <a:endParaRPr lang="nl-NL"/>
        </a:p>
      </dgm:t>
    </dgm:pt>
    <dgm:pt modelId="{CA7DC3A7-C3CE-43B9-B247-486AE5A5F16C}" type="sibTrans" cxnId="{A0494173-2867-4FB2-AD66-968BD6E5C645}">
      <dgm:prSet/>
      <dgm:spPr/>
      <dgm:t>
        <a:bodyPr/>
        <a:lstStyle/>
        <a:p>
          <a:endParaRPr lang="nl-NL"/>
        </a:p>
      </dgm:t>
    </dgm:pt>
    <dgm:pt modelId="{AEEA3052-0C72-45AB-9FFE-A0A7859432FA}">
      <dgm:prSet phldrT="[Tekst]" phldr="1"/>
      <dgm:spPr>
        <a:solidFill>
          <a:srgbClr val="FFFF00"/>
        </a:solidFill>
      </dgm:spPr>
      <dgm:t>
        <a:bodyPr/>
        <a:lstStyle/>
        <a:p>
          <a:endParaRPr lang="nl-NL"/>
        </a:p>
      </dgm:t>
    </dgm:pt>
    <dgm:pt modelId="{112713A2-CA60-4C3A-A4E9-0B1681C9BDFF}" type="parTrans" cxnId="{5CE0D7E8-B844-4974-BF43-381D97DC05C2}">
      <dgm:prSet/>
      <dgm:spPr/>
      <dgm:t>
        <a:bodyPr/>
        <a:lstStyle/>
        <a:p>
          <a:endParaRPr lang="nl-NL"/>
        </a:p>
      </dgm:t>
    </dgm:pt>
    <dgm:pt modelId="{B8B37483-BEE5-4C6B-8803-106D43B3A360}" type="sibTrans" cxnId="{5CE0D7E8-B844-4974-BF43-381D97DC05C2}">
      <dgm:prSet/>
      <dgm:spPr/>
      <dgm:t>
        <a:bodyPr/>
        <a:lstStyle/>
        <a:p>
          <a:endParaRPr lang="nl-NL"/>
        </a:p>
      </dgm:t>
    </dgm:pt>
    <dgm:pt modelId="{C8FD8950-EFCC-4799-B00F-C17BCBAACEFF}">
      <dgm:prSet phldrT="[Tekst]" phldr="1"/>
      <dgm:spPr>
        <a:solidFill>
          <a:srgbClr val="92D050"/>
        </a:solidFill>
      </dgm:spPr>
      <dgm:t>
        <a:bodyPr/>
        <a:lstStyle/>
        <a:p>
          <a:endParaRPr lang="nl-NL"/>
        </a:p>
      </dgm:t>
    </dgm:pt>
    <dgm:pt modelId="{1853E073-94CC-4540-8083-96EE159D9D7C}" type="parTrans" cxnId="{39D7B0E4-7ED5-4802-A82E-A78D7FDB1527}">
      <dgm:prSet/>
      <dgm:spPr/>
      <dgm:t>
        <a:bodyPr/>
        <a:lstStyle/>
        <a:p>
          <a:endParaRPr lang="nl-NL"/>
        </a:p>
      </dgm:t>
    </dgm:pt>
    <dgm:pt modelId="{54DCED7B-67DC-4A72-9530-3E2FBA1C77CF}" type="sibTrans" cxnId="{39D7B0E4-7ED5-4802-A82E-A78D7FDB1527}">
      <dgm:prSet/>
      <dgm:spPr/>
      <dgm:t>
        <a:bodyPr/>
        <a:lstStyle/>
        <a:p>
          <a:endParaRPr lang="nl-NL"/>
        </a:p>
      </dgm:t>
    </dgm:pt>
    <dgm:pt modelId="{B3781E1B-24E7-46AC-ACBB-C289A604BE01}">
      <dgm:prSet phldrT="[Tekst]" phldr="1"/>
      <dgm:spPr>
        <a:solidFill>
          <a:srgbClr val="FF0000"/>
        </a:solidFill>
      </dgm:spPr>
      <dgm:t>
        <a:bodyPr/>
        <a:lstStyle/>
        <a:p>
          <a:endParaRPr lang="nl-NL"/>
        </a:p>
      </dgm:t>
    </dgm:pt>
    <dgm:pt modelId="{FB2EF559-AFAA-4617-918D-D6C754A677D4}" type="parTrans" cxnId="{B44CF8CE-D6C4-46FB-AB9D-8AD4A139E2E4}">
      <dgm:prSet/>
      <dgm:spPr/>
      <dgm:t>
        <a:bodyPr/>
        <a:lstStyle/>
        <a:p>
          <a:endParaRPr lang="nl-NL"/>
        </a:p>
      </dgm:t>
    </dgm:pt>
    <dgm:pt modelId="{ACADA221-9F2B-4F95-83B8-4009A895F0AD}" type="sibTrans" cxnId="{B44CF8CE-D6C4-46FB-AB9D-8AD4A139E2E4}">
      <dgm:prSet/>
      <dgm:spPr/>
      <dgm:t>
        <a:bodyPr/>
        <a:lstStyle/>
        <a:p>
          <a:endParaRPr lang="nl-NL"/>
        </a:p>
      </dgm:t>
    </dgm:pt>
    <dgm:pt modelId="{AFF5B96C-4FFB-41D5-AD7D-491AFACD10DA}" type="pres">
      <dgm:prSet presAssocID="{D899CF7B-E713-4710-9CEF-76708EF3AF04}" presName="cycle" presStyleCnt="0">
        <dgm:presLayoutVars>
          <dgm:dir/>
          <dgm:resizeHandles val="exact"/>
        </dgm:presLayoutVars>
      </dgm:prSet>
      <dgm:spPr/>
    </dgm:pt>
    <dgm:pt modelId="{1B19FAAB-5E81-4626-A4A7-62B6DC9DFCBE}" type="pres">
      <dgm:prSet presAssocID="{4A948968-4F4E-465B-A401-94B187095891}" presName="node" presStyleLbl="node1" presStyleIdx="0" presStyleCnt="5">
        <dgm:presLayoutVars>
          <dgm:bulletEnabled val="1"/>
        </dgm:presLayoutVars>
      </dgm:prSet>
      <dgm:spPr>
        <a:prstGeom prst="triangle">
          <a:avLst/>
        </a:prstGeom>
      </dgm:spPr>
    </dgm:pt>
    <dgm:pt modelId="{8913E7D6-74E6-4FFF-A98B-2FB1A38D3537}" type="pres">
      <dgm:prSet presAssocID="{CC021D11-4EA3-4F7B-A4C5-4E6AFCEE7F1D}" presName="sibTrans" presStyleLbl="sibTrans2D1" presStyleIdx="0" presStyleCnt="5"/>
      <dgm:spPr/>
    </dgm:pt>
    <dgm:pt modelId="{C67E91A4-7A86-4E23-A946-B0117CD84B55}" type="pres">
      <dgm:prSet presAssocID="{CC021D11-4EA3-4F7B-A4C5-4E6AFCEE7F1D}" presName="connectorText" presStyleLbl="sibTrans2D1" presStyleIdx="0" presStyleCnt="5"/>
      <dgm:spPr/>
    </dgm:pt>
    <dgm:pt modelId="{A65F450C-F1ED-4517-A851-250B23B9A319}" type="pres">
      <dgm:prSet presAssocID="{30589F7F-8CA5-4227-B879-15BE4B1205A8}" presName="node" presStyleLbl="node1" presStyleIdx="1" presStyleCnt="5">
        <dgm:presLayoutVars>
          <dgm:bulletEnabled val="1"/>
        </dgm:presLayoutVars>
      </dgm:prSet>
      <dgm:spPr/>
    </dgm:pt>
    <dgm:pt modelId="{DA12D8C0-A825-45EC-B81D-F6F7CD786728}" type="pres">
      <dgm:prSet presAssocID="{CA7DC3A7-C3CE-43B9-B247-486AE5A5F16C}" presName="sibTrans" presStyleLbl="sibTrans2D1" presStyleIdx="1" presStyleCnt="5"/>
      <dgm:spPr/>
    </dgm:pt>
    <dgm:pt modelId="{33DC8B55-BF9D-42ED-BBD1-8AC4B96BF717}" type="pres">
      <dgm:prSet presAssocID="{CA7DC3A7-C3CE-43B9-B247-486AE5A5F16C}" presName="connectorText" presStyleLbl="sibTrans2D1" presStyleIdx="1" presStyleCnt="5"/>
      <dgm:spPr/>
    </dgm:pt>
    <dgm:pt modelId="{20CFE6FB-89D1-4E21-930B-CF1C9D5F55D9}" type="pres">
      <dgm:prSet presAssocID="{AEEA3052-0C72-45AB-9FFE-A0A7859432FA}" presName="node" presStyleLbl="node1" presStyleIdx="2" presStyleCnt="5">
        <dgm:presLayoutVars>
          <dgm:bulletEnabled val="1"/>
        </dgm:presLayoutVars>
      </dgm:prSet>
      <dgm:spPr/>
    </dgm:pt>
    <dgm:pt modelId="{15E2B6CB-6B44-42F7-85E8-89D4F6D8129B}" type="pres">
      <dgm:prSet presAssocID="{B8B37483-BEE5-4C6B-8803-106D43B3A360}" presName="sibTrans" presStyleLbl="sibTrans2D1" presStyleIdx="2" presStyleCnt="5"/>
      <dgm:spPr/>
    </dgm:pt>
    <dgm:pt modelId="{593BD2CA-39F7-4D14-B610-73372C0CAC5B}" type="pres">
      <dgm:prSet presAssocID="{B8B37483-BEE5-4C6B-8803-106D43B3A360}" presName="connectorText" presStyleLbl="sibTrans2D1" presStyleIdx="2" presStyleCnt="5"/>
      <dgm:spPr/>
    </dgm:pt>
    <dgm:pt modelId="{7B6D9CF0-C286-43DB-99C5-DC4FAA2B0883}" type="pres">
      <dgm:prSet presAssocID="{C8FD8950-EFCC-4799-B00F-C17BCBAACEFF}" presName="node" presStyleLbl="node1" presStyleIdx="3" presStyleCnt="5">
        <dgm:presLayoutVars>
          <dgm:bulletEnabled val="1"/>
        </dgm:presLayoutVars>
      </dgm:prSet>
      <dgm:spPr>
        <a:prstGeom prst="diamond">
          <a:avLst/>
        </a:prstGeom>
      </dgm:spPr>
    </dgm:pt>
    <dgm:pt modelId="{FCB0F68D-CAC9-4E92-9E4A-AED6C588319E}" type="pres">
      <dgm:prSet presAssocID="{54DCED7B-67DC-4A72-9530-3E2FBA1C77CF}" presName="sibTrans" presStyleLbl="sibTrans2D1" presStyleIdx="3" presStyleCnt="5"/>
      <dgm:spPr/>
    </dgm:pt>
    <dgm:pt modelId="{906C1FBD-FA05-4030-984B-2876E7E584EA}" type="pres">
      <dgm:prSet presAssocID="{54DCED7B-67DC-4A72-9530-3E2FBA1C77CF}" presName="connectorText" presStyleLbl="sibTrans2D1" presStyleIdx="3" presStyleCnt="5"/>
      <dgm:spPr/>
    </dgm:pt>
    <dgm:pt modelId="{43E37963-5180-439C-A56B-8BD7B1954BA0}" type="pres">
      <dgm:prSet presAssocID="{B3781E1B-24E7-46AC-ACBB-C289A604BE01}" presName="node" presStyleLbl="node1" presStyleIdx="4" presStyleCnt="5">
        <dgm:presLayoutVars>
          <dgm:bulletEnabled val="1"/>
        </dgm:presLayoutVars>
      </dgm:prSet>
      <dgm:spPr/>
    </dgm:pt>
    <dgm:pt modelId="{DC293235-2949-47B5-870C-0B5726E35A5A}" type="pres">
      <dgm:prSet presAssocID="{ACADA221-9F2B-4F95-83B8-4009A895F0AD}" presName="sibTrans" presStyleLbl="sibTrans2D1" presStyleIdx="4" presStyleCnt="5"/>
      <dgm:spPr/>
    </dgm:pt>
    <dgm:pt modelId="{D31AFD54-19D5-46B1-9D38-AAB85E2B9DBD}" type="pres">
      <dgm:prSet presAssocID="{ACADA221-9F2B-4F95-83B8-4009A895F0AD}" presName="connectorText" presStyleLbl="sibTrans2D1" presStyleIdx="4" presStyleCnt="5"/>
      <dgm:spPr/>
    </dgm:pt>
  </dgm:ptLst>
  <dgm:cxnLst>
    <dgm:cxn modelId="{E21908B0-18C1-4299-8B79-D033DEF0A851}" type="presOf" srcId="{CC021D11-4EA3-4F7B-A4C5-4E6AFCEE7F1D}" destId="{8913E7D6-74E6-4FFF-A98B-2FB1A38D3537}" srcOrd="0" destOrd="0" presId="urn:microsoft.com/office/officeart/2005/8/layout/cycle2"/>
    <dgm:cxn modelId="{5CE0D7E8-B844-4974-BF43-381D97DC05C2}" srcId="{D899CF7B-E713-4710-9CEF-76708EF3AF04}" destId="{AEEA3052-0C72-45AB-9FFE-A0A7859432FA}" srcOrd="2" destOrd="0" parTransId="{112713A2-CA60-4C3A-A4E9-0B1681C9BDFF}" sibTransId="{B8B37483-BEE5-4C6B-8803-106D43B3A360}"/>
    <dgm:cxn modelId="{D4F07E30-B1FB-44B1-A65F-71A4B02FBF81}" type="presOf" srcId="{AEEA3052-0C72-45AB-9FFE-A0A7859432FA}" destId="{20CFE6FB-89D1-4E21-930B-CF1C9D5F55D9}" srcOrd="0" destOrd="0" presId="urn:microsoft.com/office/officeart/2005/8/layout/cycle2"/>
    <dgm:cxn modelId="{A9BEC258-3E90-4508-9D0F-DA0B11D4EAEC}" srcId="{D899CF7B-E713-4710-9CEF-76708EF3AF04}" destId="{4A948968-4F4E-465B-A401-94B187095891}" srcOrd="0" destOrd="0" parTransId="{8E9D5DE8-B9AB-4A22-B670-558A463B2B0A}" sibTransId="{CC021D11-4EA3-4F7B-A4C5-4E6AFCEE7F1D}"/>
    <dgm:cxn modelId="{21706925-76D4-4513-BA2E-DB840DBC5E00}" type="presOf" srcId="{54DCED7B-67DC-4A72-9530-3E2FBA1C77CF}" destId="{FCB0F68D-CAC9-4E92-9E4A-AED6C588319E}" srcOrd="0" destOrd="0" presId="urn:microsoft.com/office/officeart/2005/8/layout/cycle2"/>
    <dgm:cxn modelId="{9DD4E1BA-5BB6-4452-87F3-EB04A7FE6FE1}" type="presOf" srcId="{ACADA221-9F2B-4F95-83B8-4009A895F0AD}" destId="{DC293235-2949-47B5-870C-0B5726E35A5A}" srcOrd="0" destOrd="0" presId="urn:microsoft.com/office/officeart/2005/8/layout/cycle2"/>
    <dgm:cxn modelId="{F7896ECC-4E93-4B40-A571-26DAF18BE312}" type="presOf" srcId="{CC021D11-4EA3-4F7B-A4C5-4E6AFCEE7F1D}" destId="{C67E91A4-7A86-4E23-A946-B0117CD84B55}" srcOrd="1" destOrd="0" presId="urn:microsoft.com/office/officeart/2005/8/layout/cycle2"/>
    <dgm:cxn modelId="{423735AF-D225-4CE5-A38B-4A6A03565040}" type="presOf" srcId="{ACADA221-9F2B-4F95-83B8-4009A895F0AD}" destId="{D31AFD54-19D5-46B1-9D38-AAB85E2B9DBD}" srcOrd="1" destOrd="0" presId="urn:microsoft.com/office/officeart/2005/8/layout/cycle2"/>
    <dgm:cxn modelId="{12078693-C45D-4F7A-BA89-D3696EDC27FC}" type="presOf" srcId="{C8FD8950-EFCC-4799-B00F-C17BCBAACEFF}" destId="{7B6D9CF0-C286-43DB-99C5-DC4FAA2B0883}" srcOrd="0" destOrd="0" presId="urn:microsoft.com/office/officeart/2005/8/layout/cycle2"/>
    <dgm:cxn modelId="{39D7B0E4-7ED5-4802-A82E-A78D7FDB1527}" srcId="{D899CF7B-E713-4710-9CEF-76708EF3AF04}" destId="{C8FD8950-EFCC-4799-B00F-C17BCBAACEFF}" srcOrd="3" destOrd="0" parTransId="{1853E073-94CC-4540-8083-96EE159D9D7C}" sibTransId="{54DCED7B-67DC-4A72-9530-3E2FBA1C77CF}"/>
    <dgm:cxn modelId="{B1E3FAD8-806E-4DED-80C9-F542EAFD9606}" type="presOf" srcId="{CA7DC3A7-C3CE-43B9-B247-486AE5A5F16C}" destId="{DA12D8C0-A825-45EC-B81D-F6F7CD786728}" srcOrd="0" destOrd="0" presId="urn:microsoft.com/office/officeart/2005/8/layout/cycle2"/>
    <dgm:cxn modelId="{C518B819-C03D-4F85-BE68-AF6733ABC9CC}" type="presOf" srcId="{4A948968-4F4E-465B-A401-94B187095891}" destId="{1B19FAAB-5E81-4626-A4A7-62B6DC9DFCBE}" srcOrd="0" destOrd="0" presId="urn:microsoft.com/office/officeart/2005/8/layout/cycle2"/>
    <dgm:cxn modelId="{1CA28452-AC7D-4A4F-9F5C-5182BDCA5482}" type="presOf" srcId="{B8B37483-BEE5-4C6B-8803-106D43B3A360}" destId="{15E2B6CB-6B44-42F7-85E8-89D4F6D8129B}" srcOrd="0" destOrd="0" presId="urn:microsoft.com/office/officeart/2005/8/layout/cycle2"/>
    <dgm:cxn modelId="{A0494173-2867-4FB2-AD66-968BD6E5C645}" srcId="{D899CF7B-E713-4710-9CEF-76708EF3AF04}" destId="{30589F7F-8CA5-4227-B879-15BE4B1205A8}" srcOrd="1" destOrd="0" parTransId="{1ECA95CA-CE0C-45EF-9066-55DEEB9EE51E}" sibTransId="{CA7DC3A7-C3CE-43B9-B247-486AE5A5F16C}"/>
    <dgm:cxn modelId="{2D4B12AA-8127-4789-A437-8161EFDDA1DD}" type="presOf" srcId="{B3781E1B-24E7-46AC-ACBB-C289A604BE01}" destId="{43E37963-5180-439C-A56B-8BD7B1954BA0}" srcOrd="0" destOrd="0" presId="urn:microsoft.com/office/officeart/2005/8/layout/cycle2"/>
    <dgm:cxn modelId="{ADB515B2-DBB6-495D-BDEC-EC99F1C584E0}" type="presOf" srcId="{D899CF7B-E713-4710-9CEF-76708EF3AF04}" destId="{AFF5B96C-4FFB-41D5-AD7D-491AFACD10DA}" srcOrd="0" destOrd="0" presId="urn:microsoft.com/office/officeart/2005/8/layout/cycle2"/>
    <dgm:cxn modelId="{B44CF8CE-D6C4-46FB-AB9D-8AD4A139E2E4}" srcId="{D899CF7B-E713-4710-9CEF-76708EF3AF04}" destId="{B3781E1B-24E7-46AC-ACBB-C289A604BE01}" srcOrd="4" destOrd="0" parTransId="{FB2EF559-AFAA-4617-918D-D6C754A677D4}" sibTransId="{ACADA221-9F2B-4F95-83B8-4009A895F0AD}"/>
    <dgm:cxn modelId="{7A7B09C2-A627-4C4A-898B-FDFDF2E7CE30}" type="presOf" srcId="{CA7DC3A7-C3CE-43B9-B247-486AE5A5F16C}" destId="{33DC8B55-BF9D-42ED-BBD1-8AC4B96BF717}" srcOrd="1" destOrd="0" presId="urn:microsoft.com/office/officeart/2005/8/layout/cycle2"/>
    <dgm:cxn modelId="{0049CA97-5A62-498E-A1E2-9EE446C11CDC}" type="presOf" srcId="{30589F7F-8CA5-4227-B879-15BE4B1205A8}" destId="{A65F450C-F1ED-4517-A851-250B23B9A319}" srcOrd="0" destOrd="0" presId="urn:microsoft.com/office/officeart/2005/8/layout/cycle2"/>
    <dgm:cxn modelId="{119B36E1-4C56-42BE-A961-99A304831FDF}" type="presOf" srcId="{B8B37483-BEE5-4C6B-8803-106D43B3A360}" destId="{593BD2CA-39F7-4D14-B610-73372C0CAC5B}" srcOrd="1" destOrd="0" presId="urn:microsoft.com/office/officeart/2005/8/layout/cycle2"/>
    <dgm:cxn modelId="{94FD2574-9CFC-4221-BA63-1FDCCA02CDE8}" type="presOf" srcId="{54DCED7B-67DC-4A72-9530-3E2FBA1C77CF}" destId="{906C1FBD-FA05-4030-984B-2876E7E584EA}" srcOrd="1" destOrd="0" presId="urn:microsoft.com/office/officeart/2005/8/layout/cycle2"/>
    <dgm:cxn modelId="{7DA5FA5B-BABF-4283-A3E9-D39C9C1D6CF3}" type="presParOf" srcId="{AFF5B96C-4FFB-41D5-AD7D-491AFACD10DA}" destId="{1B19FAAB-5E81-4626-A4A7-62B6DC9DFCBE}" srcOrd="0" destOrd="0" presId="urn:microsoft.com/office/officeart/2005/8/layout/cycle2"/>
    <dgm:cxn modelId="{2148720B-D9A5-4373-9E81-6600670B9C42}" type="presParOf" srcId="{AFF5B96C-4FFB-41D5-AD7D-491AFACD10DA}" destId="{8913E7D6-74E6-4FFF-A98B-2FB1A38D3537}" srcOrd="1" destOrd="0" presId="urn:microsoft.com/office/officeart/2005/8/layout/cycle2"/>
    <dgm:cxn modelId="{AD3AC0FA-18BA-4D37-B10F-F28BAC1B06C9}" type="presParOf" srcId="{8913E7D6-74E6-4FFF-A98B-2FB1A38D3537}" destId="{C67E91A4-7A86-4E23-A946-B0117CD84B55}" srcOrd="0" destOrd="0" presId="urn:microsoft.com/office/officeart/2005/8/layout/cycle2"/>
    <dgm:cxn modelId="{058595F5-B4D5-4D13-9ABB-7CED42568216}" type="presParOf" srcId="{AFF5B96C-4FFB-41D5-AD7D-491AFACD10DA}" destId="{A65F450C-F1ED-4517-A851-250B23B9A319}" srcOrd="2" destOrd="0" presId="urn:microsoft.com/office/officeart/2005/8/layout/cycle2"/>
    <dgm:cxn modelId="{41FDC484-F342-48B4-B82C-88305C0EF280}" type="presParOf" srcId="{AFF5B96C-4FFB-41D5-AD7D-491AFACD10DA}" destId="{DA12D8C0-A825-45EC-B81D-F6F7CD786728}" srcOrd="3" destOrd="0" presId="urn:microsoft.com/office/officeart/2005/8/layout/cycle2"/>
    <dgm:cxn modelId="{23BCEC41-630D-45A8-BD07-CD29C7955AAA}" type="presParOf" srcId="{DA12D8C0-A825-45EC-B81D-F6F7CD786728}" destId="{33DC8B55-BF9D-42ED-BBD1-8AC4B96BF717}" srcOrd="0" destOrd="0" presId="urn:microsoft.com/office/officeart/2005/8/layout/cycle2"/>
    <dgm:cxn modelId="{A139F4AF-BFFD-4A99-BDDB-38850E662745}" type="presParOf" srcId="{AFF5B96C-4FFB-41D5-AD7D-491AFACD10DA}" destId="{20CFE6FB-89D1-4E21-930B-CF1C9D5F55D9}" srcOrd="4" destOrd="0" presId="urn:microsoft.com/office/officeart/2005/8/layout/cycle2"/>
    <dgm:cxn modelId="{3633686F-E517-45A3-8835-3522D9884682}" type="presParOf" srcId="{AFF5B96C-4FFB-41D5-AD7D-491AFACD10DA}" destId="{15E2B6CB-6B44-42F7-85E8-89D4F6D8129B}" srcOrd="5" destOrd="0" presId="urn:microsoft.com/office/officeart/2005/8/layout/cycle2"/>
    <dgm:cxn modelId="{3FDFC42A-EE12-48F8-8196-40C201F2DC8B}" type="presParOf" srcId="{15E2B6CB-6B44-42F7-85E8-89D4F6D8129B}" destId="{593BD2CA-39F7-4D14-B610-73372C0CAC5B}" srcOrd="0" destOrd="0" presId="urn:microsoft.com/office/officeart/2005/8/layout/cycle2"/>
    <dgm:cxn modelId="{981A5B4B-2D3A-4C99-853D-DB86607794D0}" type="presParOf" srcId="{AFF5B96C-4FFB-41D5-AD7D-491AFACD10DA}" destId="{7B6D9CF0-C286-43DB-99C5-DC4FAA2B0883}" srcOrd="6" destOrd="0" presId="urn:microsoft.com/office/officeart/2005/8/layout/cycle2"/>
    <dgm:cxn modelId="{D919B949-DC4B-418A-B6C4-1FF4C11CD75C}" type="presParOf" srcId="{AFF5B96C-4FFB-41D5-AD7D-491AFACD10DA}" destId="{FCB0F68D-CAC9-4E92-9E4A-AED6C588319E}" srcOrd="7" destOrd="0" presId="urn:microsoft.com/office/officeart/2005/8/layout/cycle2"/>
    <dgm:cxn modelId="{388FC7BC-E514-4A28-A5D4-B8C1CEBBDAE6}" type="presParOf" srcId="{FCB0F68D-CAC9-4E92-9E4A-AED6C588319E}" destId="{906C1FBD-FA05-4030-984B-2876E7E584EA}" srcOrd="0" destOrd="0" presId="urn:microsoft.com/office/officeart/2005/8/layout/cycle2"/>
    <dgm:cxn modelId="{EFC25114-66D1-4D4A-829A-4FD4D8302528}" type="presParOf" srcId="{AFF5B96C-4FFB-41D5-AD7D-491AFACD10DA}" destId="{43E37963-5180-439C-A56B-8BD7B1954BA0}" srcOrd="8" destOrd="0" presId="urn:microsoft.com/office/officeart/2005/8/layout/cycle2"/>
    <dgm:cxn modelId="{78B25D9D-2A8E-496B-8CAC-7794B1E76A8C}" type="presParOf" srcId="{AFF5B96C-4FFB-41D5-AD7D-491AFACD10DA}" destId="{DC293235-2949-47B5-870C-0B5726E35A5A}" srcOrd="9" destOrd="0" presId="urn:microsoft.com/office/officeart/2005/8/layout/cycle2"/>
    <dgm:cxn modelId="{6476C44E-D580-4454-8A85-6AB5B37E61CD}" type="presParOf" srcId="{DC293235-2949-47B5-870C-0B5726E35A5A}" destId="{D31AFD54-19D5-46B1-9D38-AAB85E2B9DB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81CEE-45A0-4B5C-B5E0-367A9FC5130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E8B9F9F-06D8-4ED4-904F-9B60425EF182}">
      <dgm:prSet phldrT="[Teks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nl-NL" dirty="0" smtClean="0"/>
            <a:t>Doel over 5 jaar</a:t>
          </a:r>
          <a:endParaRPr lang="nl-NL" dirty="0"/>
        </a:p>
      </dgm:t>
    </dgm:pt>
    <dgm:pt modelId="{840DDC56-7F14-4253-AA2F-5B883EEFBB06}" type="parTrans" cxnId="{626479ED-2010-422B-9711-33DDFFCE671A}">
      <dgm:prSet/>
      <dgm:spPr/>
      <dgm:t>
        <a:bodyPr/>
        <a:lstStyle/>
        <a:p>
          <a:endParaRPr lang="nl-NL"/>
        </a:p>
      </dgm:t>
    </dgm:pt>
    <dgm:pt modelId="{899BB438-49F7-4020-AE59-3EB189CF794F}" type="sibTrans" cxnId="{626479ED-2010-422B-9711-33DDFFCE671A}">
      <dgm:prSet/>
      <dgm:spPr/>
      <dgm:t>
        <a:bodyPr/>
        <a:lstStyle/>
        <a:p>
          <a:endParaRPr lang="nl-NL"/>
        </a:p>
      </dgm:t>
    </dgm:pt>
    <dgm:pt modelId="{4CFED83E-D543-467A-8F8F-C5AAFE54808D}">
      <dgm:prSet phldrT="[Teks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nl-NL" dirty="0" smtClean="0"/>
            <a:t>Stap 4, jaar 4</a:t>
          </a:r>
          <a:endParaRPr lang="nl-NL" dirty="0"/>
        </a:p>
      </dgm:t>
    </dgm:pt>
    <dgm:pt modelId="{AB927A70-1895-4096-9006-99B1D5EDA2A1}" type="parTrans" cxnId="{0AD3B0EE-F887-4863-BC1B-DAD37B0E5508}">
      <dgm:prSet/>
      <dgm:spPr/>
      <dgm:t>
        <a:bodyPr/>
        <a:lstStyle/>
        <a:p>
          <a:endParaRPr lang="nl-NL"/>
        </a:p>
      </dgm:t>
    </dgm:pt>
    <dgm:pt modelId="{DE3C9FE1-6F42-40A4-AD40-587D79D9C6D0}" type="sibTrans" cxnId="{0AD3B0EE-F887-4863-BC1B-DAD37B0E5508}">
      <dgm:prSet/>
      <dgm:spPr/>
      <dgm:t>
        <a:bodyPr/>
        <a:lstStyle/>
        <a:p>
          <a:endParaRPr lang="nl-NL"/>
        </a:p>
      </dgm:t>
    </dgm:pt>
    <dgm:pt modelId="{97C4D701-17E4-4D4E-BD2B-9D5D001B4520}">
      <dgm:prSet phldrT="[Tekst]"/>
      <dgm:spPr>
        <a:solidFill>
          <a:srgbClr val="92D050"/>
        </a:solidFill>
      </dgm:spPr>
      <dgm:t>
        <a:bodyPr/>
        <a:lstStyle/>
        <a:p>
          <a:r>
            <a:rPr lang="nl-NL" dirty="0" smtClean="0"/>
            <a:t>Stap 1, jaar 1</a:t>
          </a:r>
          <a:endParaRPr lang="nl-NL" dirty="0"/>
        </a:p>
      </dgm:t>
    </dgm:pt>
    <dgm:pt modelId="{B55710E7-3A7F-4123-A3F5-F0BE8933BEC6}" type="parTrans" cxnId="{D113B25C-9C6A-4808-972C-186A04D1B04B}">
      <dgm:prSet/>
      <dgm:spPr/>
      <dgm:t>
        <a:bodyPr/>
        <a:lstStyle/>
        <a:p>
          <a:endParaRPr lang="nl-NL"/>
        </a:p>
      </dgm:t>
    </dgm:pt>
    <dgm:pt modelId="{E78A427F-6953-4836-8FC4-1AE06773C8E1}" type="sibTrans" cxnId="{D113B25C-9C6A-4808-972C-186A04D1B04B}">
      <dgm:prSet/>
      <dgm:spPr/>
      <dgm:t>
        <a:bodyPr/>
        <a:lstStyle/>
        <a:p>
          <a:endParaRPr lang="nl-NL"/>
        </a:p>
      </dgm:t>
    </dgm:pt>
    <dgm:pt modelId="{D90BAD6B-4068-41E5-B144-207301DC8A1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nl-NL" dirty="0" smtClean="0"/>
            <a:t>Stap 2, jaar 2</a:t>
          </a:r>
          <a:endParaRPr lang="nl-NL" dirty="0"/>
        </a:p>
      </dgm:t>
    </dgm:pt>
    <dgm:pt modelId="{6E463D67-A879-4EE1-B89A-B41921250618}" type="parTrans" cxnId="{FC12EC0A-200D-422F-9109-6469D4C81E30}">
      <dgm:prSet/>
      <dgm:spPr/>
      <dgm:t>
        <a:bodyPr/>
        <a:lstStyle/>
        <a:p>
          <a:endParaRPr lang="nl-NL"/>
        </a:p>
      </dgm:t>
    </dgm:pt>
    <dgm:pt modelId="{04EED9A9-7ADA-49BA-993E-FC9A479E1286}" type="sibTrans" cxnId="{FC12EC0A-200D-422F-9109-6469D4C81E30}">
      <dgm:prSet/>
      <dgm:spPr/>
      <dgm:t>
        <a:bodyPr/>
        <a:lstStyle/>
        <a:p>
          <a:endParaRPr lang="nl-NL"/>
        </a:p>
      </dgm:t>
    </dgm:pt>
    <dgm:pt modelId="{FBC506FD-112B-4D72-8043-0D5AD200277C}">
      <dgm:prSet/>
      <dgm:spPr>
        <a:solidFill>
          <a:srgbClr val="FFC000"/>
        </a:solidFill>
      </dgm:spPr>
      <dgm:t>
        <a:bodyPr/>
        <a:lstStyle/>
        <a:p>
          <a:r>
            <a:rPr lang="nl-NL" dirty="0" smtClean="0"/>
            <a:t>Stap 3, jaar 3</a:t>
          </a:r>
          <a:endParaRPr lang="nl-NL" dirty="0"/>
        </a:p>
      </dgm:t>
    </dgm:pt>
    <dgm:pt modelId="{CB0E1DF3-C99C-42BC-A10D-C106F0C7FAF4}" type="parTrans" cxnId="{EE093CF3-CB4D-4EC8-B5CB-EBF4734587BD}">
      <dgm:prSet/>
      <dgm:spPr/>
      <dgm:t>
        <a:bodyPr/>
        <a:lstStyle/>
        <a:p>
          <a:endParaRPr lang="nl-NL"/>
        </a:p>
      </dgm:t>
    </dgm:pt>
    <dgm:pt modelId="{7962EA88-FA1B-4E29-8B25-B1D541F81729}" type="sibTrans" cxnId="{EE093CF3-CB4D-4EC8-B5CB-EBF4734587BD}">
      <dgm:prSet/>
      <dgm:spPr/>
      <dgm:t>
        <a:bodyPr/>
        <a:lstStyle/>
        <a:p>
          <a:endParaRPr lang="nl-NL"/>
        </a:p>
      </dgm:t>
    </dgm:pt>
    <dgm:pt modelId="{8FCE119D-DD72-453C-8772-AB6F9AFC58BB}" type="pres">
      <dgm:prSet presAssocID="{51781CEE-45A0-4B5C-B5E0-367A9FC51308}" presName="Name0" presStyleCnt="0">
        <dgm:presLayoutVars>
          <dgm:dir/>
          <dgm:animLvl val="lvl"/>
          <dgm:resizeHandles val="exact"/>
        </dgm:presLayoutVars>
      </dgm:prSet>
      <dgm:spPr/>
    </dgm:pt>
    <dgm:pt modelId="{19037004-CC4F-4BA3-B792-2E9A1AA3A19A}" type="pres">
      <dgm:prSet presAssocID="{BE8B9F9F-06D8-4ED4-904F-9B60425EF182}" presName="Name8" presStyleCnt="0"/>
      <dgm:spPr/>
    </dgm:pt>
    <dgm:pt modelId="{DC11235A-66EC-445B-8C99-0E87F01931CD}" type="pres">
      <dgm:prSet presAssocID="{BE8B9F9F-06D8-4ED4-904F-9B60425EF182}" presName="level" presStyleLbl="node1" presStyleIdx="0" presStyleCnt="5">
        <dgm:presLayoutVars>
          <dgm:chMax val="1"/>
          <dgm:bulletEnabled val="1"/>
        </dgm:presLayoutVars>
      </dgm:prSet>
      <dgm:spPr/>
    </dgm:pt>
    <dgm:pt modelId="{510A575C-B869-46BF-81E3-DF17B9C20B39}" type="pres">
      <dgm:prSet presAssocID="{BE8B9F9F-06D8-4ED4-904F-9B60425EF1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AAD22F-6978-4873-864E-624EBFB552C0}" type="pres">
      <dgm:prSet presAssocID="{4CFED83E-D543-467A-8F8F-C5AAFE54808D}" presName="Name8" presStyleCnt="0"/>
      <dgm:spPr/>
    </dgm:pt>
    <dgm:pt modelId="{BB397703-C3A9-4752-91B8-5221FCFED97D}" type="pres">
      <dgm:prSet presAssocID="{4CFED83E-D543-467A-8F8F-C5AAFE54808D}" presName="level" presStyleLbl="node1" presStyleIdx="1" presStyleCnt="5">
        <dgm:presLayoutVars>
          <dgm:chMax val="1"/>
          <dgm:bulletEnabled val="1"/>
        </dgm:presLayoutVars>
      </dgm:prSet>
      <dgm:spPr/>
    </dgm:pt>
    <dgm:pt modelId="{CBFB369C-C202-47B9-BE19-285A088F8DEE}" type="pres">
      <dgm:prSet presAssocID="{4CFED83E-D543-467A-8F8F-C5AAFE5480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9FD7756-E150-4030-A6AE-CA6CD70BBC2D}" type="pres">
      <dgm:prSet presAssocID="{FBC506FD-112B-4D72-8043-0D5AD200277C}" presName="Name8" presStyleCnt="0"/>
      <dgm:spPr/>
    </dgm:pt>
    <dgm:pt modelId="{BECFA4C7-45D4-434B-AB8E-EC78FA5C3CFC}" type="pres">
      <dgm:prSet presAssocID="{FBC506FD-112B-4D72-8043-0D5AD200277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86E66FB-78D0-4F8A-AAAE-910CF15F60C8}" type="pres">
      <dgm:prSet presAssocID="{FBC506FD-112B-4D72-8043-0D5AD20027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52FB30C-74B9-4394-A722-5149BC3BC801}" type="pres">
      <dgm:prSet presAssocID="{D90BAD6B-4068-41E5-B144-207301DC8A1D}" presName="Name8" presStyleCnt="0"/>
      <dgm:spPr/>
    </dgm:pt>
    <dgm:pt modelId="{4A65EF69-507A-43C4-9752-8ACEADCAD064}" type="pres">
      <dgm:prSet presAssocID="{D90BAD6B-4068-41E5-B144-207301DC8A1D}" presName="level" presStyleLbl="node1" presStyleIdx="3" presStyleCnt="5">
        <dgm:presLayoutVars>
          <dgm:chMax val="1"/>
          <dgm:bulletEnabled val="1"/>
        </dgm:presLayoutVars>
      </dgm:prSet>
      <dgm:spPr/>
    </dgm:pt>
    <dgm:pt modelId="{4FD3166F-FF82-444C-B2A0-AA2F74D2B0C6}" type="pres">
      <dgm:prSet presAssocID="{D90BAD6B-4068-41E5-B144-207301DC8A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0CF9E34-311B-47D5-A75B-2CBAEDB61AEF}" type="pres">
      <dgm:prSet presAssocID="{97C4D701-17E4-4D4E-BD2B-9D5D001B4520}" presName="Name8" presStyleCnt="0"/>
      <dgm:spPr/>
    </dgm:pt>
    <dgm:pt modelId="{D352E0D1-B6F5-434F-8EFF-BAFE97411331}" type="pres">
      <dgm:prSet presAssocID="{97C4D701-17E4-4D4E-BD2B-9D5D001B452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D85836C-412C-4AEC-8132-D4F86954CEDF}" type="pres">
      <dgm:prSet presAssocID="{97C4D701-17E4-4D4E-BD2B-9D5D001B45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C12EC0A-200D-422F-9109-6469D4C81E30}" srcId="{51781CEE-45A0-4B5C-B5E0-367A9FC51308}" destId="{D90BAD6B-4068-41E5-B144-207301DC8A1D}" srcOrd="3" destOrd="0" parTransId="{6E463D67-A879-4EE1-B89A-B41921250618}" sibTransId="{04EED9A9-7ADA-49BA-993E-FC9A479E1286}"/>
    <dgm:cxn modelId="{18FFB8BB-A9F8-4630-94FE-9F06E2407359}" type="presOf" srcId="{FBC506FD-112B-4D72-8043-0D5AD200277C}" destId="{586E66FB-78D0-4F8A-AAAE-910CF15F60C8}" srcOrd="1" destOrd="0" presId="urn:microsoft.com/office/officeart/2005/8/layout/pyramid1"/>
    <dgm:cxn modelId="{CBCEB27E-3BBA-448E-9F4D-77CCB6EC4708}" type="presOf" srcId="{51781CEE-45A0-4B5C-B5E0-367A9FC51308}" destId="{8FCE119D-DD72-453C-8772-AB6F9AFC58BB}" srcOrd="0" destOrd="0" presId="urn:microsoft.com/office/officeart/2005/8/layout/pyramid1"/>
    <dgm:cxn modelId="{D8DF1EFE-E8CF-43D9-9CE2-057C912B03A4}" type="presOf" srcId="{4CFED83E-D543-467A-8F8F-C5AAFE54808D}" destId="{CBFB369C-C202-47B9-BE19-285A088F8DEE}" srcOrd="1" destOrd="0" presId="urn:microsoft.com/office/officeart/2005/8/layout/pyramid1"/>
    <dgm:cxn modelId="{0AD3B0EE-F887-4863-BC1B-DAD37B0E5508}" srcId="{51781CEE-45A0-4B5C-B5E0-367A9FC51308}" destId="{4CFED83E-D543-467A-8F8F-C5AAFE54808D}" srcOrd="1" destOrd="0" parTransId="{AB927A70-1895-4096-9006-99B1D5EDA2A1}" sibTransId="{DE3C9FE1-6F42-40A4-AD40-587D79D9C6D0}"/>
    <dgm:cxn modelId="{C7BC64C1-1828-41A2-A19A-19E9839FD08C}" type="presOf" srcId="{97C4D701-17E4-4D4E-BD2B-9D5D001B4520}" destId="{D352E0D1-B6F5-434F-8EFF-BAFE97411331}" srcOrd="0" destOrd="0" presId="urn:microsoft.com/office/officeart/2005/8/layout/pyramid1"/>
    <dgm:cxn modelId="{EE093CF3-CB4D-4EC8-B5CB-EBF4734587BD}" srcId="{51781CEE-45A0-4B5C-B5E0-367A9FC51308}" destId="{FBC506FD-112B-4D72-8043-0D5AD200277C}" srcOrd="2" destOrd="0" parTransId="{CB0E1DF3-C99C-42BC-A10D-C106F0C7FAF4}" sibTransId="{7962EA88-FA1B-4E29-8B25-B1D541F81729}"/>
    <dgm:cxn modelId="{F580C4B8-F109-4710-AC08-2C13FF3FF1D7}" type="presOf" srcId="{4CFED83E-D543-467A-8F8F-C5AAFE54808D}" destId="{BB397703-C3A9-4752-91B8-5221FCFED97D}" srcOrd="0" destOrd="0" presId="urn:microsoft.com/office/officeart/2005/8/layout/pyramid1"/>
    <dgm:cxn modelId="{BF3F830B-F91C-4739-8CB7-FF52B03379AE}" type="presOf" srcId="{97C4D701-17E4-4D4E-BD2B-9D5D001B4520}" destId="{4D85836C-412C-4AEC-8132-D4F86954CEDF}" srcOrd="1" destOrd="0" presId="urn:microsoft.com/office/officeart/2005/8/layout/pyramid1"/>
    <dgm:cxn modelId="{F53BF1A6-2582-40B1-8C8F-C22D16D0FDFE}" type="presOf" srcId="{BE8B9F9F-06D8-4ED4-904F-9B60425EF182}" destId="{510A575C-B869-46BF-81E3-DF17B9C20B39}" srcOrd="1" destOrd="0" presId="urn:microsoft.com/office/officeart/2005/8/layout/pyramid1"/>
    <dgm:cxn modelId="{6744ED3F-164C-4F66-ABF8-EA8DE5ECD151}" type="presOf" srcId="{D90BAD6B-4068-41E5-B144-207301DC8A1D}" destId="{4A65EF69-507A-43C4-9752-8ACEADCAD064}" srcOrd="0" destOrd="0" presId="urn:microsoft.com/office/officeart/2005/8/layout/pyramid1"/>
    <dgm:cxn modelId="{40832280-4551-4266-A10A-28A12B402D42}" type="presOf" srcId="{FBC506FD-112B-4D72-8043-0D5AD200277C}" destId="{BECFA4C7-45D4-434B-AB8E-EC78FA5C3CFC}" srcOrd="0" destOrd="0" presId="urn:microsoft.com/office/officeart/2005/8/layout/pyramid1"/>
    <dgm:cxn modelId="{D113B25C-9C6A-4808-972C-186A04D1B04B}" srcId="{51781CEE-45A0-4B5C-B5E0-367A9FC51308}" destId="{97C4D701-17E4-4D4E-BD2B-9D5D001B4520}" srcOrd="4" destOrd="0" parTransId="{B55710E7-3A7F-4123-A3F5-F0BE8933BEC6}" sibTransId="{E78A427F-6953-4836-8FC4-1AE06773C8E1}"/>
    <dgm:cxn modelId="{8249B84E-521E-459F-B8B8-A368D296640C}" type="presOf" srcId="{BE8B9F9F-06D8-4ED4-904F-9B60425EF182}" destId="{DC11235A-66EC-445B-8C99-0E87F01931CD}" srcOrd="0" destOrd="0" presId="urn:microsoft.com/office/officeart/2005/8/layout/pyramid1"/>
    <dgm:cxn modelId="{626479ED-2010-422B-9711-33DDFFCE671A}" srcId="{51781CEE-45A0-4B5C-B5E0-367A9FC51308}" destId="{BE8B9F9F-06D8-4ED4-904F-9B60425EF182}" srcOrd="0" destOrd="0" parTransId="{840DDC56-7F14-4253-AA2F-5B883EEFBB06}" sibTransId="{899BB438-49F7-4020-AE59-3EB189CF794F}"/>
    <dgm:cxn modelId="{710044B3-DA5D-4C8A-BEE1-9E66FB7E5018}" type="presOf" srcId="{D90BAD6B-4068-41E5-B144-207301DC8A1D}" destId="{4FD3166F-FF82-444C-B2A0-AA2F74D2B0C6}" srcOrd="1" destOrd="0" presId="urn:microsoft.com/office/officeart/2005/8/layout/pyramid1"/>
    <dgm:cxn modelId="{3DE4002F-3C21-4D1C-8B33-8EB397102B1B}" type="presParOf" srcId="{8FCE119D-DD72-453C-8772-AB6F9AFC58BB}" destId="{19037004-CC4F-4BA3-B792-2E9A1AA3A19A}" srcOrd="0" destOrd="0" presId="urn:microsoft.com/office/officeart/2005/8/layout/pyramid1"/>
    <dgm:cxn modelId="{41AA193D-DB28-40AB-A59D-C121D0D7CD8B}" type="presParOf" srcId="{19037004-CC4F-4BA3-B792-2E9A1AA3A19A}" destId="{DC11235A-66EC-445B-8C99-0E87F01931CD}" srcOrd="0" destOrd="0" presId="urn:microsoft.com/office/officeart/2005/8/layout/pyramid1"/>
    <dgm:cxn modelId="{BD3AE3F8-0966-4E24-9B2C-84DA9246ACD7}" type="presParOf" srcId="{19037004-CC4F-4BA3-B792-2E9A1AA3A19A}" destId="{510A575C-B869-46BF-81E3-DF17B9C20B39}" srcOrd="1" destOrd="0" presId="urn:microsoft.com/office/officeart/2005/8/layout/pyramid1"/>
    <dgm:cxn modelId="{1C3E1DB0-CEE4-43C1-93CA-66DB6F2EFBC6}" type="presParOf" srcId="{8FCE119D-DD72-453C-8772-AB6F9AFC58BB}" destId="{CAAAD22F-6978-4873-864E-624EBFB552C0}" srcOrd="1" destOrd="0" presId="urn:microsoft.com/office/officeart/2005/8/layout/pyramid1"/>
    <dgm:cxn modelId="{34890115-15E1-449E-87E3-36B44C5B1140}" type="presParOf" srcId="{CAAAD22F-6978-4873-864E-624EBFB552C0}" destId="{BB397703-C3A9-4752-91B8-5221FCFED97D}" srcOrd="0" destOrd="0" presId="urn:microsoft.com/office/officeart/2005/8/layout/pyramid1"/>
    <dgm:cxn modelId="{30892A67-A847-46A9-96BB-04DCB291F22E}" type="presParOf" srcId="{CAAAD22F-6978-4873-864E-624EBFB552C0}" destId="{CBFB369C-C202-47B9-BE19-285A088F8DEE}" srcOrd="1" destOrd="0" presId="urn:microsoft.com/office/officeart/2005/8/layout/pyramid1"/>
    <dgm:cxn modelId="{F6ED1F16-F78B-4300-95DF-9B152FD38CF8}" type="presParOf" srcId="{8FCE119D-DD72-453C-8772-AB6F9AFC58BB}" destId="{59FD7756-E150-4030-A6AE-CA6CD70BBC2D}" srcOrd="2" destOrd="0" presId="urn:microsoft.com/office/officeart/2005/8/layout/pyramid1"/>
    <dgm:cxn modelId="{42170834-4F45-476C-BEE6-4B2DB569F760}" type="presParOf" srcId="{59FD7756-E150-4030-A6AE-CA6CD70BBC2D}" destId="{BECFA4C7-45D4-434B-AB8E-EC78FA5C3CFC}" srcOrd="0" destOrd="0" presId="urn:microsoft.com/office/officeart/2005/8/layout/pyramid1"/>
    <dgm:cxn modelId="{9B9777B4-7EF8-49A2-BFE8-8E6860860183}" type="presParOf" srcId="{59FD7756-E150-4030-A6AE-CA6CD70BBC2D}" destId="{586E66FB-78D0-4F8A-AAAE-910CF15F60C8}" srcOrd="1" destOrd="0" presId="urn:microsoft.com/office/officeart/2005/8/layout/pyramid1"/>
    <dgm:cxn modelId="{77B44926-FF90-4D44-AEEB-26EC25F63D74}" type="presParOf" srcId="{8FCE119D-DD72-453C-8772-AB6F9AFC58BB}" destId="{652FB30C-74B9-4394-A722-5149BC3BC801}" srcOrd="3" destOrd="0" presId="urn:microsoft.com/office/officeart/2005/8/layout/pyramid1"/>
    <dgm:cxn modelId="{C85EB59F-3D79-4A6A-A3EE-D399CE8E31B1}" type="presParOf" srcId="{652FB30C-74B9-4394-A722-5149BC3BC801}" destId="{4A65EF69-507A-43C4-9752-8ACEADCAD064}" srcOrd="0" destOrd="0" presId="urn:microsoft.com/office/officeart/2005/8/layout/pyramid1"/>
    <dgm:cxn modelId="{0C02AD90-AED4-4B01-8F3A-301AC72045AB}" type="presParOf" srcId="{652FB30C-74B9-4394-A722-5149BC3BC801}" destId="{4FD3166F-FF82-444C-B2A0-AA2F74D2B0C6}" srcOrd="1" destOrd="0" presId="urn:microsoft.com/office/officeart/2005/8/layout/pyramid1"/>
    <dgm:cxn modelId="{E99F9539-017D-4248-9F61-721FC9186D4A}" type="presParOf" srcId="{8FCE119D-DD72-453C-8772-AB6F9AFC58BB}" destId="{10CF9E34-311B-47D5-A75B-2CBAEDB61AEF}" srcOrd="4" destOrd="0" presId="urn:microsoft.com/office/officeart/2005/8/layout/pyramid1"/>
    <dgm:cxn modelId="{A8A6B3D3-48B7-4002-A121-EBADAD2D46B1}" type="presParOf" srcId="{10CF9E34-311B-47D5-A75B-2CBAEDB61AEF}" destId="{D352E0D1-B6F5-434F-8EFF-BAFE97411331}" srcOrd="0" destOrd="0" presId="urn:microsoft.com/office/officeart/2005/8/layout/pyramid1"/>
    <dgm:cxn modelId="{08132B10-7267-4EE8-9225-BFB946991EC3}" type="presParOf" srcId="{10CF9E34-311B-47D5-A75B-2CBAEDB61AEF}" destId="{4D85836C-412C-4AEC-8132-D4F86954CEDF}" srcOrd="1" destOrd="0" presId="urn:microsoft.com/office/officeart/2005/8/layout/pyramid1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849B5-93D2-41A8-B628-7B84E0AAED09}">
      <dsp:nvSpPr>
        <dsp:cNvPr id="0" name=""/>
        <dsp:cNvSpPr/>
      </dsp:nvSpPr>
      <dsp:spPr>
        <a:xfrm>
          <a:off x="4192067" y="965"/>
          <a:ext cx="1278615" cy="1278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Aanwezig zijn in de les</a:t>
          </a:r>
          <a:endParaRPr lang="nl-NL" sz="1100" kern="1200" dirty="0"/>
        </a:p>
      </dsp:txBody>
      <dsp:txXfrm>
        <a:off x="4379316" y="188214"/>
        <a:ext cx="904117" cy="904117"/>
      </dsp:txXfrm>
    </dsp:sp>
    <dsp:sp modelId="{B13A5E48-38A8-4A41-82EC-31F8A8E8D69E}">
      <dsp:nvSpPr>
        <dsp:cNvPr id="0" name=""/>
        <dsp:cNvSpPr/>
      </dsp:nvSpPr>
      <dsp:spPr>
        <a:xfrm rot="2160000">
          <a:off x="5430668" y="983992"/>
          <a:ext cx="341545" cy="431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>
        <a:off x="5440452" y="1040185"/>
        <a:ext cx="239082" cy="258920"/>
      </dsp:txXfrm>
    </dsp:sp>
    <dsp:sp modelId="{507CCC1A-B5EC-49B0-ABDB-505603E9AB6D}">
      <dsp:nvSpPr>
        <dsp:cNvPr id="0" name=""/>
        <dsp:cNvSpPr/>
      </dsp:nvSpPr>
      <dsp:spPr>
        <a:xfrm>
          <a:off x="5747840" y="1131301"/>
          <a:ext cx="1278615" cy="1278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Docent legt uit</a:t>
          </a:r>
          <a:endParaRPr lang="nl-NL" sz="1100" kern="1200" dirty="0"/>
        </a:p>
      </dsp:txBody>
      <dsp:txXfrm>
        <a:off x="5935089" y="1318550"/>
        <a:ext cx="904117" cy="904117"/>
      </dsp:txXfrm>
    </dsp:sp>
    <dsp:sp modelId="{F1FCEFA2-43FF-44EA-B351-32EB6E9834C1}">
      <dsp:nvSpPr>
        <dsp:cNvPr id="0" name=""/>
        <dsp:cNvSpPr/>
      </dsp:nvSpPr>
      <dsp:spPr>
        <a:xfrm rot="6480000">
          <a:off x="5922236" y="2460110"/>
          <a:ext cx="341545" cy="431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 rot="10800000">
        <a:off x="5989299" y="2497692"/>
        <a:ext cx="239082" cy="258920"/>
      </dsp:txXfrm>
    </dsp:sp>
    <dsp:sp modelId="{19C44AEF-4509-4726-B3B1-4602D5C68F88}">
      <dsp:nvSpPr>
        <dsp:cNvPr id="0" name=""/>
        <dsp:cNvSpPr/>
      </dsp:nvSpPr>
      <dsp:spPr>
        <a:xfrm>
          <a:off x="5153588" y="2960222"/>
          <a:ext cx="1278615" cy="1278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Zelfstandig maken van opdrachten</a:t>
          </a:r>
          <a:endParaRPr lang="nl-NL" sz="1100" kern="1200" dirty="0"/>
        </a:p>
      </dsp:txBody>
      <dsp:txXfrm>
        <a:off x="5340837" y="3147471"/>
        <a:ext cx="904117" cy="904117"/>
      </dsp:txXfrm>
    </dsp:sp>
    <dsp:sp modelId="{4DEE0930-0983-4BB3-B0F7-BBB62BEB58A3}">
      <dsp:nvSpPr>
        <dsp:cNvPr id="0" name=""/>
        <dsp:cNvSpPr/>
      </dsp:nvSpPr>
      <dsp:spPr>
        <a:xfrm rot="10800000">
          <a:off x="4670268" y="3383764"/>
          <a:ext cx="341545" cy="431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 rot="10800000">
        <a:off x="4772731" y="3470070"/>
        <a:ext cx="239082" cy="258920"/>
      </dsp:txXfrm>
    </dsp:sp>
    <dsp:sp modelId="{8DAF61BF-54AD-41C8-929A-1FD3F3498D8B}">
      <dsp:nvSpPr>
        <dsp:cNvPr id="0" name=""/>
        <dsp:cNvSpPr/>
      </dsp:nvSpPr>
      <dsp:spPr>
        <a:xfrm>
          <a:off x="3230546" y="2960222"/>
          <a:ext cx="1278615" cy="1278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Toets maken</a:t>
          </a:r>
          <a:endParaRPr lang="nl-NL" sz="1100" kern="1200" dirty="0"/>
        </a:p>
      </dsp:txBody>
      <dsp:txXfrm>
        <a:off x="3417795" y="3147471"/>
        <a:ext cx="904117" cy="904117"/>
      </dsp:txXfrm>
    </dsp:sp>
    <dsp:sp modelId="{EA91F8E1-959B-483F-A848-641D0C6ADDC3}">
      <dsp:nvSpPr>
        <dsp:cNvPr id="0" name=""/>
        <dsp:cNvSpPr/>
      </dsp:nvSpPr>
      <dsp:spPr>
        <a:xfrm rot="15120000">
          <a:off x="3404941" y="2478496"/>
          <a:ext cx="341545" cy="431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 rot="10800000">
        <a:off x="3472004" y="2613526"/>
        <a:ext cx="239082" cy="258920"/>
      </dsp:txXfrm>
    </dsp:sp>
    <dsp:sp modelId="{D8408F94-5EAC-4B9C-A8F6-55D8EF7F5C90}">
      <dsp:nvSpPr>
        <dsp:cNvPr id="0" name=""/>
        <dsp:cNvSpPr/>
      </dsp:nvSpPr>
      <dsp:spPr>
        <a:xfrm>
          <a:off x="2636293" y="1131301"/>
          <a:ext cx="1278615" cy="1278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Terugkijken op de toets en de lessen</a:t>
          </a:r>
          <a:endParaRPr lang="nl-NL" sz="1100" kern="1200" dirty="0"/>
        </a:p>
      </dsp:txBody>
      <dsp:txXfrm>
        <a:off x="2823542" y="1318550"/>
        <a:ext cx="904117" cy="904117"/>
      </dsp:txXfrm>
    </dsp:sp>
    <dsp:sp modelId="{06D0C3BE-E0DD-49E1-9E10-A991A59B493B}">
      <dsp:nvSpPr>
        <dsp:cNvPr id="0" name=""/>
        <dsp:cNvSpPr/>
      </dsp:nvSpPr>
      <dsp:spPr>
        <a:xfrm rot="19440000">
          <a:off x="3874894" y="995356"/>
          <a:ext cx="341545" cy="431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900" kern="1200"/>
        </a:p>
      </dsp:txBody>
      <dsp:txXfrm>
        <a:off x="3884678" y="1111775"/>
        <a:ext cx="239082" cy="258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E4E95-FD54-4B3B-8CAB-BD51848850C8}">
      <dsp:nvSpPr>
        <dsp:cNvPr id="0" name=""/>
        <dsp:cNvSpPr/>
      </dsp:nvSpPr>
      <dsp:spPr>
        <a:xfrm>
          <a:off x="4787694" y="600259"/>
          <a:ext cx="125925" cy="551672"/>
        </a:xfrm>
        <a:custGeom>
          <a:avLst/>
          <a:gdLst/>
          <a:ahLst/>
          <a:cxnLst/>
          <a:rect l="0" t="0" r="0" b="0"/>
          <a:pathLst>
            <a:path>
              <a:moveTo>
                <a:pt x="125925" y="0"/>
              </a:moveTo>
              <a:lnTo>
                <a:pt x="125925" y="551672"/>
              </a:lnTo>
              <a:lnTo>
                <a:pt x="0" y="55167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F2C72-8625-4991-9E82-2C293BFD89D1}">
      <dsp:nvSpPr>
        <dsp:cNvPr id="0" name=""/>
        <dsp:cNvSpPr/>
      </dsp:nvSpPr>
      <dsp:spPr>
        <a:xfrm>
          <a:off x="4066983" y="2303246"/>
          <a:ext cx="366921" cy="543972"/>
        </a:xfrm>
        <a:custGeom>
          <a:avLst/>
          <a:gdLst/>
          <a:ahLst/>
          <a:cxnLst/>
          <a:rect l="0" t="0" r="0" b="0"/>
          <a:pathLst>
            <a:path>
              <a:moveTo>
                <a:pt x="366921" y="0"/>
              </a:moveTo>
              <a:lnTo>
                <a:pt x="366921" y="543972"/>
              </a:lnTo>
              <a:lnTo>
                <a:pt x="0" y="54397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55FB3-EAA8-49F2-8298-B6CC70F2DC83}">
      <dsp:nvSpPr>
        <dsp:cNvPr id="0" name=""/>
        <dsp:cNvSpPr/>
      </dsp:nvSpPr>
      <dsp:spPr>
        <a:xfrm>
          <a:off x="4433905" y="2303246"/>
          <a:ext cx="179893" cy="55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672"/>
              </a:lnTo>
              <a:lnTo>
                <a:pt x="179893" y="55167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5DFBE-1FEA-4DE5-AFAD-72FD90C6ECD0}">
      <dsp:nvSpPr>
        <dsp:cNvPr id="0" name=""/>
        <dsp:cNvSpPr/>
      </dsp:nvSpPr>
      <dsp:spPr>
        <a:xfrm>
          <a:off x="4867899" y="600259"/>
          <a:ext cx="91440" cy="1103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334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72E2A-DCD6-47FB-9444-90F92D602E36}">
      <dsp:nvSpPr>
        <dsp:cNvPr id="0" name=""/>
        <dsp:cNvSpPr/>
      </dsp:nvSpPr>
      <dsp:spPr>
        <a:xfrm>
          <a:off x="4313976" y="615"/>
          <a:ext cx="1199287" cy="59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Directeur Noorderpoort</a:t>
          </a:r>
          <a:endParaRPr lang="nl-NL" sz="1200" kern="1200" dirty="0"/>
        </a:p>
      </dsp:txBody>
      <dsp:txXfrm>
        <a:off x="4313976" y="615"/>
        <a:ext cx="1199287" cy="599643"/>
      </dsp:txXfrm>
    </dsp:sp>
    <dsp:sp modelId="{9EFB5C09-F11D-4F51-AD69-33F34F592797}">
      <dsp:nvSpPr>
        <dsp:cNvPr id="0" name=""/>
        <dsp:cNvSpPr/>
      </dsp:nvSpPr>
      <dsp:spPr>
        <a:xfrm>
          <a:off x="4313976" y="1703603"/>
          <a:ext cx="1199287" cy="59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Teammanager</a:t>
          </a:r>
          <a:endParaRPr lang="nl-NL" sz="1200" kern="1200" dirty="0"/>
        </a:p>
      </dsp:txBody>
      <dsp:txXfrm>
        <a:off x="4313976" y="1703603"/>
        <a:ext cx="1199287" cy="599643"/>
      </dsp:txXfrm>
    </dsp:sp>
    <dsp:sp modelId="{8449781B-5229-4908-AE76-3AB881838FE4}">
      <dsp:nvSpPr>
        <dsp:cNvPr id="0" name=""/>
        <dsp:cNvSpPr/>
      </dsp:nvSpPr>
      <dsp:spPr>
        <a:xfrm>
          <a:off x="4613798" y="2555097"/>
          <a:ext cx="1199287" cy="59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Docenten</a:t>
          </a:r>
          <a:endParaRPr lang="nl-NL" sz="1200" kern="1200" dirty="0"/>
        </a:p>
      </dsp:txBody>
      <dsp:txXfrm>
        <a:off x="4613798" y="2555097"/>
        <a:ext cx="1199287" cy="599643"/>
      </dsp:txXfrm>
    </dsp:sp>
    <dsp:sp modelId="{436F0842-6B37-4059-AE9E-E63D60B893F6}">
      <dsp:nvSpPr>
        <dsp:cNvPr id="0" name=""/>
        <dsp:cNvSpPr/>
      </dsp:nvSpPr>
      <dsp:spPr>
        <a:xfrm>
          <a:off x="2867696" y="2547397"/>
          <a:ext cx="1199287" cy="59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BAT-Team</a:t>
          </a:r>
          <a:endParaRPr lang="nl-NL" sz="1200" kern="1200" dirty="0"/>
        </a:p>
      </dsp:txBody>
      <dsp:txXfrm>
        <a:off x="2867696" y="2547397"/>
        <a:ext cx="1199287" cy="599643"/>
      </dsp:txXfrm>
    </dsp:sp>
    <dsp:sp modelId="{F62CC5EA-DEAA-41C1-BB4C-52CEE27BD611}">
      <dsp:nvSpPr>
        <dsp:cNvPr id="0" name=""/>
        <dsp:cNvSpPr/>
      </dsp:nvSpPr>
      <dsp:spPr>
        <a:xfrm>
          <a:off x="3588407" y="852109"/>
          <a:ext cx="1199287" cy="59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Schooldirecteur locatie</a:t>
          </a:r>
          <a:endParaRPr lang="nl-NL" sz="1200" kern="1200" dirty="0"/>
        </a:p>
      </dsp:txBody>
      <dsp:txXfrm>
        <a:off x="3588407" y="852109"/>
        <a:ext cx="1199287" cy="599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87DBC-8DDC-4857-8BC0-FBBCA19E0FFF}">
      <dsp:nvSpPr>
        <dsp:cNvPr id="0" name=""/>
        <dsp:cNvSpPr/>
      </dsp:nvSpPr>
      <dsp:spPr>
        <a:xfrm>
          <a:off x="2971800" y="0"/>
          <a:ext cx="2971800" cy="1259416"/>
        </a:xfrm>
        <a:prstGeom prst="trapezoid">
          <a:avLst>
            <a:gd name="adj" fmla="val 1179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300" kern="1200" dirty="0" smtClean="0"/>
            <a:t>Beroep</a:t>
          </a:r>
          <a:endParaRPr lang="nl-NL" sz="6300" kern="1200" dirty="0"/>
        </a:p>
      </dsp:txBody>
      <dsp:txXfrm>
        <a:off x="2971800" y="0"/>
        <a:ext cx="2971800" cy="1259416"/>
      </dsp:txXfrm>
    </dsp:sp>
    <dsp:sp modelId="{338C5FD4-DB04-4B1C-80B1-B1A18DF35502}">
      <dsp:nvSpPr>
        <dsp:cNvPr id="0" name=""/>
        <dsp:cNvSpPr/>
      </dsp:nvSpPr>
      <dsp:spPr>
        <a:xfrm>
          <a:off x="1485899" y="1259416"/>
          <a:ext cx="5943600" cy="1259416"/>
        </a:xfrm>
        <a:prstGeom prst="trapezoid">
          <a:avLst>
            <a:gd name="adj" fmla="val 1179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300" kern="1200" dirty="0" smtClean="0"/>
            <a:t>Stage</a:t>
          </a:r>
          <a:endParaRPr lang="nl-NL" sz="6300" kern="1200" dirty="0"/>
        </a:p>
      </dsp:txBody>
      <dsp:txXfrm>
        <a:off x="2526029" y="1259416"/>
        <a:ext cx="3863340" cy="1259416"/>
      </dsp:txXfrm>
    </dsp:sp>
    <dsp:sp modelId="{107A9D32-2843-4E77-8FD2-4E0EE1A07F22}">
      <dsp:nvSpPr>
        <dsp:cNvPr id="0" name=""/>
        <dsp:cNvSpPr/>
      </dsp:nvSpPr>
      <dsp:spPr>
        <a:xfrm>
          <a:off x="0" y="2518833"/>
          <a:ext cx="8915400" cy="1259416"/>
        </a:xfrm>
        <a:prstGeom prst="trapezoid">
          <a:avLst>
            <a:gd name="adj" fmla="val 1179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300" kern="1200" dirty="0" smtClean="0"/>
            <a:t>Opleiding</a:t>
          </a:r>
          <a:endParaRPr lang="nl-NL" sz="6300" kern="1200" dirty="0"/>
        </a:p>
      </dsp:txBody>
      <dsp:txXfrm>
        <a:off x="1560194" y="2518833"/>
        <a:ext cx="5795010" cy="1259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9FAAB-5E81-4626-A4A7-62B6DC9DFCBE}">
      <dsp:nvSpPr>
        <dsp:cNvPr id="0" name=""/>
        <dsp:cNvSpPr/>
      </dsp:nvSpPr>
      <dsp:spPr>
        <a:xfrm>
          <a:off x="3887427" y="222"/>
          <a:ext cx="1140544" cy="1140544"/>
        </a:xfrm>
        <a:prstGeom prst="triangle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4172563" y="570494"/>
        <a:ext cx="570272" cy="570272"/>
      </dsp:txXfrm>
    </dsp:sp>
    <dsp:sp modelId="{8913E7D6-74E6-4FFF-A98B-2FB1A38D3537}">
      <dsp:nvSpPr>
        <dsp:cNvPr id="0" name=""/>
        <dsp:cNvSpPr/>
      </dsp:nvSpPr>
      <dsp:spPr>
        <a:xfrm rot="2160000">
          <a:off x="4992076" y="876645"/>
          <a:ext cx="303823" cy="384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5000780" y="926845"/>
        <a:ext cx="212676" cy="230959"/>
      </dsp:txXfrm>
    </dsp:sp>
    <dsp:sp modelId="{A65F450C-F1ED-4517-A851-250B23B9A319}">
      <dsp:nvSpPr>
        <dsp:cNvPr id="0" name=""/>
        <dsp:cNvSpPr/>
      </dsp:nvSpPr>
      <dsp:spPr>
        <a:xfrm>
          <a:off x="5273917" y="1007566"/>
          <a:ext cx="1140544" cy="1140544"/>
        </a:xfrm>
        <a:prstGeom prst="ellipse">
          <a:avLst/>
        </a:prstGeom>
        <a:solidFill>
          <a:schemeClr val="accent6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/>
        </a:p>
      </dsp:txBody>
      <dsp:txXfrm>
        <a:off x="5440946" y="1174595"/>
        <a:ext cx="806486" cy="806486"/>
      </dsp:txXfrm>
    </dsp:sp>
    <dsp:sp modelId="{DA12D8C0-A825-45EC-B81D-F6F7CD786728}">
      <dsp:nvSpPr>
        <dsp:cNvPr id="0" name=""/>
        <dsp:cNvSpPr/>
      </dsp:nvSpPr>
      <dsp:spPr>
        <a:xfrm rot="6480000">
          <a:off x="5430139" y="2192152"/>
          <a:ext cx="303823" cy="384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5489795" y="2225796"/>
        <a:ext cx="212676" cy="230959"/>
      </dsp:txXfrm>
    </dsp:sp>
    <dsp:sp modelId="{20CFE6FB-89D1-4E21-930B-CF1C9D5F55D9}">
      <dsp:nvSpPr>
        <dsp:cNvPr id="0" name=""/>
        <dsp:cNvSpPr/>
      </dsp:nvSpPr>
      <dsp:spPr>
        <a:xfrm>
          <a:off x="4744325" y="2637483"/>
          <a:ext cx="1140544" cy="1140544"/>
        </a:xfrm>
        <a:prstGeom prst="ellipse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/>
        </a:p>
      </dsp:txBody>
      <dsp:txXfrm>
        <a:off x="4911354" y="2804512"/>
        <a:ext cx="806486" cy="806486"/>
      </dsp:txXfrm>
    </dsp:sp>
    <dsp:sp modelId="{15E2B6CB-6B44-42F7-85E8-89D4F6D8129B}">
      <dsp:nvSpPr>
        <dsp:cNvPr id="0" name=""/>
        <dsp:cNvSpPr/>
      </dsp:nvSpPr>
      <dsp:spPr>
        <a:xfrm rot="10800000">
          <a:off x="4314387" y="3015288"/>
          <a:ext cx="303823" cy="384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4405534" y="3092275"/>
        <a:ext cx="212676" cy="230959"/>
      </dsp:txXfrm>
    </dsp:sp>
    <dsp:sp modelId="{7B6D9CF0-C286-43DB-99C5-DC4FAA2B0883}">
      <dsp:nvSpPr>
        <dsp:cNvPr id="0" name=""/>
        <dsp:cNvSpPr/>
      </dsp:nvSpPr>
      <dsp:spPr>
        <a:xfrm>
          <a:off x="3030529" y="2637483"/>
          <a:ext cx="1140544" cy="1140544"/>
        </a:xfrm>
        <a:prstGeom prst="diamond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3315665" y="2922619"/>
        <a:ext cx="570272" cy="570272"/>
      </dsp:txXfrm>
    </dsp:sp>
    <dsp:sp modelId="{FCB0F68D-CAC9-4E92-9E4A-AED6C588319E}">
      <dsp:nvSpPr>
        <dsp:cNvPr id="0" name=""/>
        <dsp:cNvSpPr/>
      </dsp:nvSpPr>
      <dsp:spPr>
        <a:xfrm rot="15120000">
          <a:off x="3186751" y="2208508"/>
          <a:ext cx="303823" cy="384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3246407" y="2328838"/>
        <a:ext cx="212676" cy="230959"/>
      </dsp:txXfrm>
    </dsp:sp>
    <dsp:sp modelId="{43E37963-5180-439C-A56B-8BD7B1954BA0}">
      <dsp:nvSpPr>
        <dsp:cNvPr id="0" name=""/>
        <dsp:cNvSpPr/>
      </dsp:nvSpPr>
      <dsp:spPr>
        <a:xfrm>
          <a:off x="2500937" y="1007566"/>
          <a:ext cx="1140544" cy="1140544"/>
        </a:xfrm>
        <a:prstGeom prst="ellipse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/>
        </a:p>
      </dsp:txBody>
      <dsp:txXfrm>
        <a:off x="2667966" y="1174595"/>
        <a:ext cx="806486" cy="806486"/>
      </dsp:txXfrm>
    </dsp:sp>
    <dsp:sp modelId="{DC293235-2949-47B5-870C-0B5726E35A5A}">
      <dsp:nvSpPr>
        <dsp:cNvPr id="0" name=""/>
        <dsp:cNvSpPr/>
      </dsp:nvSpPr>
      <dsp:spPr>
        <a:xfrm rot="19440000">
          <a:off x="3605586" y="886754"/>
          <a:ext cx="303823" cy="384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3614290" y="990528"/>
        <a:ext cx="212676" cy="230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1235A-66EC-445B-8C99-0E87F01931CD}">
      <dsp:nvSpPr>
        <dsp:cNvPr id="0" name=""/>
        <dsp:cNvSpPr/>
      </dsp:nvSpPr>
      <dsp:spPr>
        <a:xfrm>
          <a:off x="1752745" y="0"/>
          <a:ext cx="876372" cy="584974"/>
        </a:xfrm>
        <a:prstGeom prst="trapezoid">
          <a:avLst>
            <a:gd name="adj" fmla="val 74907"/>
          </a:avLst>
        </a:prstGeom>
        <a:solidFill>
          <a:schemeClr val="bg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Doel over 5 jaar</a:t>
          </a:r>
          <a:endParaRPr lang="nl-NL" sz="1400" kern="1200" dirty="0"/>
        </a:p>
      </dsp:txBody>
      <dsp:txXfrm>
        <a:off x="1752745" y="0"/>
        <a:ext cx="876372" cy="584974"/>
      </dsp:txXfrm>
    </dsp:sp>
    <dsp:sp modelId="{BB397703-C3A9-4752-91B8-5221FCFED97D}">
      <dsp:nvSpPr>
        <dsp:cNvPr id="0" name=""/>
        <dsp:cNvSpPr/>
      </dsp:nvSpPr>
      <dsp:spPr>
        <a:xfrm>
          <a:off x="1314558" y="584974"/>
          <a:ext cx="1752745" cy="584974"/>
        </a:xfrm>
        <a:prstGeom prst="trapezoid">
          <a:avLst>
            <a:gd name="adj" fmla="val 74907"/>
          </a:avLst>
        </a:prstGeom>
        <a:solidFill>
          <a:schemeClr val="accent4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Stap 4, jaar 4</a:t>
          </a:r>
          <a:endParaRPr lang="nl-NL" sz="1400" kern="1200" dirty="0"/>
        </a:p>
      </dsp:txBody>
      <dsp:txXfrm>
        <a:off x="1621289" y="584974"/>
        <a:ext cx="1139284" cy="584974"/>
      </dsp:txXfrm>
    </dsp:sp>
    <dsp:sp modelId="{BECFA4C7-45D4-434B-AB8E-EC78FA5C3CFC}">
      <dsp:nvSpPr>
        <dsp:cNvPr id="0" name=""/>
        <dsp:cNvSpPr/>
      </dsp:nvSpPr>
      <dsp:spPr>
        <a:xfrm>
          <a:off x="876372" y="1169948"/>
          <a:ext cx="2629117" cy="584974"/>
        </a:xfrm>
        <a:prstGeom prst="trapezoid">
          <a:avLst>
            <a:gd name="adj" fmla="val 74907"/>
          </a:avLst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Stap 3, jaar 3</a:t>
          </a:r>
          <a:endParaRPr lang="nl-NL" sz="1400" kern="1200" dirty="0"/>
        </a:p>
      </dsp:txBody>
      <dsp:txXfrm>
        <a:off x="1336468" y="1169948"/>
        <a:ext cx="1708926" cy="584974"/>
      </dsp:txXfrm>
    </dsp:sp>
    <dsp:sp modelId="{4A65EF69-507A-43C4-9752-8ACEADCAD064}">
      <dsp:nvSpPr>
        <dsp:cNvPr id="0" name=""/>
        <dsp:cNvSpPr/>
      </dsp:nvSpPr>
      <dsp:spPr>
        <a:xfrm>
          <a:off x="438186" y="1754922"/>
          <a:ext cx="3505490" cy="584974"/>
        </a:xfrm>
        <a:prstGeom prst="trapezoid">
          <a:avLst>
            <a:gd name="adj" fmla="val 74907"/>
          </a:avLst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Stap 2, jaar 2</a:t>
          </a:r>
          <a:endParaRPr lang="nl-NL" sz="1400" kern="1200" dirty="0"/>
        </a:p>
      </dsp:txBody>
      <dsp:txXfrm>
        <a:off x="1051647" y="1754922"/>
        <a:ext cx="2278568" cy="584974"/>
      </dsp:txXfrm>
    </dsp:sp>
    <dsp:sp modelId="{D352E0D1-B6F5-434F-8EFF-BAFE97411331}">
      <dsp:nvSpPr>
        <dsp:cNvPr id="0" name=""/>
        <dsp:cNvSpPr/>
      </dsp:nvSpPr>
      <dsp:spPr>
        <a:xfrm>
          <a:off x="0" y="2339896"/>
          <a:ext cx="4381863" cy="584974"/>
        </a:xfrm>
        <a:prstGeom prst="trapezoid">
          <a:avLst>
            <a:gd name="adj" fmla="val 74907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Stap 1, jaar 1</a:t>
          </a:r>
          <a:endParaRPr lang="nl-NL" sz="1400" kern="1200" dirty="0"/>
        </a:p>
      </dsp:txBody>
      <dsp:txXfrm>
        <a:off x="766826" y="2339896"/>
        <a:ext cx="2848210" cy="584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42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85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324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16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2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15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90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1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7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42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1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16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63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90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94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92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0546-8858-4FBF-AC1C-44FABC4B572C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B92F02-B28A-4B6F-B61E-935BC2D4CA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8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PowerPoint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340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5988" y="1716538"/>
            <a:ext cx="8915400" cy="3777622"/>
          </a:xfrm>
        </p:spPr>
        <p:txBody>
          <a:bodyPr/>
          <a:lstStyle/>
          <a:p>
            <a:r>
              <a:rPr lang="nl-NL" dirty="0" smtClean="0"/>
              <a:t>Piramide maken wat voor over jou doel over vijf jaar</a:t>
            </a:r>
          </a:p>
          <a:p>
            <a:r>
              <a:rPr lang="nl-NL" dirty="0" smtClean="0"/>
              <a:t>Elke tree is een jaar        </a:t>
            </a:r>
            <a:r>
              <a:rPr lang="nl-NL" b="1" u="sng" dirty="0" smtClean="0"/>
              <a:t>Toevoegen trede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endParaRPr lang="nl-NL" dirty="0" smtClean="0"/>
          </a:p>
          <a:p>
            <a:r>
              <a:rPr lang="nl-NL" dirty="0" smtClean="0"/>
              <a:t>Welke stap maak je welk jaar</a:t>
            </a:r>
          </a:p>
          <a:p>
            <a:r>
              <a:rPr lang="nl-NL" dirty="0" smtClean="0"/>
              <a:t>Maak deze periode mooi bij opmaak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2052280"/>
              </p:ext>
            </p:extLst>
          </p:nvPr>
        </p:nvGraphicFramePr>
        <p:xfrm>
          <a:off x="2261825" y="3487783"/>
          <a:ext cx="4381863" cy="2924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7"/>
          <a:srcRect/>
          <a:stretch/>
        </p:blipFill>
        <p:spPr>
          <a:xfrm>
            <a:off x="7683409" y="2109258"/>
            <a:ext cx="43910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SmartArt</a:t>
            </a:r>
            <a:r>
              <a:rPr lang="nl-NL" dirty="0" smtClean="0"/>
              <a:t> invoegen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wil je in een afbeelding laten zien hoe sommige stappen elkaar opvolgen</a:t>
            </a:r>
          </a:p>
          <a:p>
            <a:r>
              <a:rPr lang="nl-NL" dirty="0" smtClean="0"/>
              <a:t>Soms wil je laten zien hoe een hiërarchie binnen een bedrijf werkt</a:t>
            </a:r>
          </a:p>
          <a:p>
            <a:endParaRPr lang="nl-NL" dirty="0"/>
          </a:p>
          <a:p>
            <a:r>
              <a:rPr lang="nl-NL" dirty="0" smtClean="0"/>
              <a:t>Dit kan met </a:t>
            </a:r>
            <a:r>
              <a:rPr lang="nl-NL" dirty="0" err="1" smtClean="0"/>
              <a:t>SmartArt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816" y="4780869"/>
            <a:ext cx="66865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4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SmartArt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verschillende opties mogelijk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349" y="2782389"/>
            <a:ext cx="6572852" cy="355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2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school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493312"/>
              </p:ext>
            </p:extLst>
          </p:nvPr>
        </p:nvGraphicFramePr>
        <p:xfrm>
          <a:off x="-104503" y="2246811"/>
          <a:ext cx="9662750" cy="423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3339" y="105233"/>
            <a:ext cx="5332718" cy="28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Hiërarchie in school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918542"/>
              </p:ext>
            </p:extLst>
          </p:nvPr>
        </p:nvGraphicFramePr>
        <p:xfrm>
          <a:off x="1371600" y="1955074"/>
          <a:ext cx="9401493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fbeelding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2689" y="272945"/>
            <a:ext cx="4776855" cy="257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2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Piramide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503466"/>
              </p:ext>
            </p:extLst>
          </p:nvPr>
        </p:nvGraphicFramePr>
        <p:xfrm>
          <a:off x="1792379" y="2616926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fbeelding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2872" y="156754"/>
            <a:ext cx="4837208" cy="266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8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Opmaak Smart-art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318504"/>
              </p:ext>
            </p:extLst>
          </p:nvPr>
        </p:nvGraphicFramePr>
        <p:xfrm>
          <a:off x="1269864" y="277368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625" y="1245394"/>
            <a:ext cx="11890375" cy="1319211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H="1">
            <a:off x="9862456" y="849086"/>
            <a:ext cx="39600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85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aan de slag: 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in PowerPoint een hiërarchie van hoe het bij jou is op stage</a:t>
            </a:r>
          </a:p>
          <a:p>
            <a:r>
              <a:rPr lang="nl-NL" dirty="0" smtClean="0"/>
              <a:t>Sla deze op in je Digitale Portfolio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618" y="3025275"/>
            <a:ext cx="67246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7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Cyclus en zet de volgende punten erin:</a:t>
            </a:r>
          </a:p>
          <a:p>
            <a:endParaRPr lang="nl-NL" dirty="0"/>
          </a:p>
          <a:p>
            <a:r>
              <a:rPr lang="nl-NL" dirty="0" smtClean="0"/>
              <a:t>Geef elk rondje een andere kleur</a:t>
            </a:r>
          </a:p>
          <a:p>
            <a:r>
              <a:rPr lang="nl-NL" dirty="0" smtClean="0"/>
              <a:t>Geef elk rondje een andere vorm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Sla deze op in je digitale portfolio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77" y="2701297"/>
            <a:ext cx="32861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59206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190</Words>
  <Application>Microsoft Office PowerPoint</Application>
  <PresentationFormat>Breedbeeld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Sliert</vt:lpstr>
      <vt:lpstr>PowerPoint</vt:lpstr>
      <vt:lpstr>SmartArt invoegen</vt:lpstr>
      <vt:lpstr>SmartArt</vt:lpstr>
      <vt:lpstr>Cyclus school</vt:lpstr>
      <vt:lpstr>Hiërarchie in school</vt:lpstr>
      <vt:lpstr>Piramide</vt:lpstr>
      <vt:lpstr>Opmaak Smart-art</vt:lpstr>
      <vt:lpstr>Zelf aan de slag: Opdracht 1</vt:lpstr>
      <vt:lpstr>Opdracht 2</vt:lpstr>
      <vt:lpstr>Opdracht 3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Jente van der Mei</dc:creator>
  <cp:lastModifiedBy>Jente van der Mei</cp:lastModifiedBy>
  <cp:revision>9</cp:revision>
  <dcterms:created xsi:type="dcterms:W3CDTF">2018-10-03T09:21:03Z</dcterms:created>
  <dcterms:modified xsi:type="dcterms:W3CDTF">2018-10-03T10:11:09Z</dcterms:modified>
</cp:coreProperties>
</file>