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75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6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7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57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60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82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07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72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64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725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BCB5A6E-951F-4ABB-92E9-9FC9115BE723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83AE800-D372-4236-894D-506B5EB7E4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70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puurgezond.nl/doe/7-tips-voor-meer-vezels-in-je-voedin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504" y="770468"/>
            <a:ext cx="10782300" cy="1227780"/>
          </a:xfrm>
          <a:noFill/>
        </p:spPr>
        <p:txBody>
          <a:bodyPr/>
          <a:lstStyle/>
          <a:p>
            <a:pPr algn="ctr"/>
            <a:r>
              <a:rPr lang="nl-NL" sz="6600" b="1" dirty="0" smtClean="0">
                <a:solidFill>
                  <a:schemeClr val="tx1"/>
                </a:solidFill>
              </a:rPr>
              <a:t>VOEDINGSCENTRUM</a:t>
            </a:r>
            <a:r>
              <a:rPr lang="nl-NL" b="1" dirty="0" smtClean="0">
                <a:solidFill>
                  <a:schemeClr val="tx1"/>
                </a:solidFill>
              </a:rPr>
              <a:t/>
            </a:r>
            <a:br>
              <a:rPr lang="nl-NL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>week  2</a:t>
            </a:r>
            <a:endParaRPr lang="nl-NL" sz="2000" b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irc_mi" descr="Gerelateerde afbeeldin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653" y="2167060"/>
            <a:ext cx="6388001" cy="3854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41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41438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Schijf van vijf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6656" y="2847703"/>
            <a:ext cx="10753725" cy="2930162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90" y="1149530"/>
            <a:ext cx="7113160" cy="547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9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03504" y="261258"/>
            <a:ext cx="10782300" cy="128016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nl-NL" sz="4400" b="1" dirty="0"/>
              <a:t/>
            </a:r>
            <a:br>
              <a:rPr lang="nl-NL" sz="4400" b="1" dirty="0"/>
            </a:br>
            <a:r>
              <a:rPr lang="nl-NL" sz="4400" b="1" dirty="0" smtClean="0">
                <a:solidFill>
                  <a:schemeClr val="tx1"/>
                </a:solidFill>
              </a:rPr>
              <a:t>Wat </a:t>
            </a:r>
            <a:r>
              <a:rPr lang="nl-NL" sz="4400" b="1" dirty="0">
                <a:solidFill>
                  <a:schemeClr val="tx1"/>
                </a:solidFill>
              </a:rPr>
              <a:t>staat er in de Schijf van Vijf?</a:t>
            </a:r>
            <a:br>
              <a:rPr lang="nl-NL" sz="4400" b="1" dirty="0">
                <a:solidFill>
                  <a:schemeClr val="tx1"/>
                </a:solidFill>
              </a:rPr>
            </a:br>
            <a:endParaRPr lang="nl-NL" sz="4400" b="1" dirty="0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058091" y="1720840"/>
            <a:ext cx="95489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/>
              <a:t>In </a:t>
            </a:r>
            <a:r>
              <a:rPr lang="nl-NL" sz="2800" b="1" dirty="0"/>
              <a:t>de Schijf van Vijf staat: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Veel groente </a:t>
            </a:r>
            <a:r>
              <a:rPr lang="nl-NL" sz="2800" dirty="0"/>
              <a:t>en fruit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Vooral volkoren, zoals volkorenbrood, volkoren pasta en couscous en zilvervliesrijst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Minder vlees en meer plantaardig. Varieer met vis, peulvruchten, noten, eieren en vegetarische producten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Genoeg magere en halfvolle zuivel, zoals melk, yoghurt en kaas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Een handje ongezouten noten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Zachte of vloeibare smeer- en bereidingsvetten, zoals olie, halvarine en vloeibaar bak- en braadvet.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Voldoende vocht, zoals kraanwater, thee en koffie</a:t>
            </a:r>
            <a:endParaRPr lang="nl-NL" sz="2800" dirty="0">
              <a:effectLst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126" y="918890"/>
            <a:ext cx="1996440" cy="199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03504" y="274320"/>
            <a:ext cx="10782300" cy="977705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4400" b="1" dirty="0" smtClean="0">
                <a:solidFill>
                  <a:schemeClr val="tx1"/>
                </a:solidFill>
              </a:rPr>
              <a:t>Tips om gezond te eten</a:t>
            </a:r>
            <a:endParaRPr lang="nl-NL" sz="4400" b="1" dirty="0">
              <a:solidFill>
                <a:schemeClr val="tx1"/>
              </a:solidFill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252025"/>
            <a:ext cx="10718292" cy="4600771"/>
          </a:xfrm>
        </p:spPr>
        <p:txBody>
          <a:bodyPr>
            <a:no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* Volop </a:t>
            </a:r>
            <a:r>
              <a:rPr lang="nl-NL" sz="2000" b="1" dirty="0">
                <a:solidFill>
                  <a:schemeClr val="bg1"/>
                </a:solidFill>
              </a:rPr>
              <a:t>groente en </a:t>
            </a:r>
            <a:r>
              <a:rPr lang="nl-NL" sz="2000" b="1" dirty="0" smtClean="0">
                <a:solidFill>
                  <a:schemeClr val="bg1"/>
                </a:solidFill>
              </a:rPr>
              <a:t>fruit</a:t>
            </a:r>
            <a:endParaRPr lang="nl-NL" sz="2000" b="1" dirty="0">
              <a:solidFill>
                <a:schemeClr val="bg1"/>
              </a:solidFill>
            </a:endParaRPr>
          </a:p>
          <a:p>
            <a:r>
              <a:rPr lang="nl-NL" sz="2000" b="1" dirty="0"/>
              <a:t>Eet je veel groente en fruit, dan verlagen ze het risico op hart- </a:t>
            </a:r>
            <a:r>
              <a:rPr lang="nl-NL" sz="2000" b="1" dirty="0" smtClean="0"/>
              <a:t>en vaatziekten</a:t>
            </a:r>
            <a:r>
              <a:rPr lang="nl-NL" sz="2000" b="1" dirty="0"/>
              <a:t>, darmkanker en diabetes type 2. </a:t>
            </a:r>
          </a:p>
          <a:p>
            <a:r>
              <a:rPr lang="nl-NL" sz="2000" b="1" dirty="0" smtClean="0">
                <a:solidFill>
                  <a:schemeClr val="bg1"/>
                </a:solidFill>
              </a:rPr>
              <a:t>* Vooral </a:t>
            </a:r>
            <a:r>
              <a:rPr lang="nl-NL" sz="2000" b="1" dirty="0">
                <a:solidFill>
                  <a:schemeClr val="bg1"/>
                </a:solidFill>
              </a:rPr>
              <a:t>volkoren</a:t>
            </a:r>
          </a:p>
          <a:p>
            <a:r>
              <a:rPr lang="nl-NL" sz="2000" b="1" dirty="0"/>
              <a:t>Met het eten van volkoren verklein je het risico op hart- en vaatziekten, diabetes type 2 en darmkanker.</a:t>
            </a:r>
          </a:p>
          <a:p>
            <a:r>
              <a:rPr lang="nl-NL" sz="2000" b="1" dirty="0" smtClean="0">
                <a:solidFill>
                  <a:schemeClr val="bg1"/>
                </a:solidFill>
              </a:rPr>
              <a:t>* Meer plantaardig</a:t>
            </a:r>
          </a:p>
          <a:p>
            <a:r>
              <a:rPr lang="nl-NL" sz="2000" b="1" dirty="0" smtClean="0"/>
              <a:t>Meer </a:t>
            </a:r>
            <a:r>
              <a:rPr lang="nl-NL" sz="2000" b="1" dirty="0"/>
              <a:t>plantaardig en minder vlees is goed voor jou én voor het milieu. Je kunt variëren met vis, peulvruchten, vlees, noten en ei</a:t>
            </a:r>
            <a:r>
              <a:rPr lang="nl-NL" sz="2000" b="1" dirty="0" smtClean="0"/>
              <a:t>.</a:t>
            </a:r>
          </a:p>
          <a:p>
            <a:r>
              <a:rPr lang="nl-NL" sz="2000" b="1" dirty="0" smtClean="0">
                <a:solidFill>
                  <a:schemeClr val="bg1"/>
                </a:solidFill>
              </a:rPr>
              <a:t>* Zachte en vloeibare vetten</a:t>
            </a:r>
          </a:p>
          <a:p>
            <a:r>
              <a:rPr lang="nl-NL" sz="2000" b="1" dirty="0"/>
              <a:t>Onverzadigd vet is goed voor je bloedvaten. Denk aan olie en halvarine</a:t>
            </a:r>
            <a:r>
              <a:rPr lang="nl-NL" sz="2000" b="1" dirty="0" smtClean="0"/>
              <a:t>.</a:t>
            </a:r>
          </a:p>
          <a:p>
            <a:r>
              <a:rPr lang="nl-NL" sz="2000" b="1" dirty="0" smtClean="0">
                <a:solidFill>
                  <a:schemeClr val="bg1"/>
                </a:solidFill>
              </a:rPr>
              <a:t>*Dorstlessers zonder suiker</a:t>
            </a:r>
          </a:p>
          <a:p>
            <a:r>
              <a:rPr lang="nl-NL" sz="2000" b="1" dirty="0"/>
              <a:t>In de Schijf van Vijf staan dranken zonder calorieën: water, koffie en thee</a:t>
            </a:r>
            <a:r>
              <a:rPr lang="nl-NL" sz="2000" b="1" dirty="0" smtClean="0"/>
              <a:t>.</a:t>
            </a:r>
          </a:p>
          <a:p>
            <a:r>
              <a:rPr lang="nl-NL" sz="2000" b="1" dirty="0" smtClean="0">
                <a:solidFill>
                  <a:schemeClr val="bg1"/>
                </a:solidFill>
              </a:rPr>
              <a:t>* Niet </a:t>
            </a:r>
            <a:r>
              <a:rPr lang="nl-NL" sz="2000" b="1" dirty="0">
                <a:solidFill>
                  <a:schemeClr val="bg1"/>
                </a:solidFill>
              </a:rPr>
              <a:t>te veel en </a:t>
            </a:r>
            <a:r>
              <a:rPr lang="nl-NL" sz="2000" b="1" dirty="0" smtClean="0">
                <a:solidFill>
                  <a:schemeClr val="bg1"/>
                </a:solidFill>
              </a:rPr>
              <a:t>niet te vaak</a:t>
            </a:r>
          </a:p>
          <a:p>
            <a:r>
              <a:rPr lang="nl-NL" sz="2000" b="1" dirty="0" smtClean="0"/>
              <a:t>Je </a:t>
            </a:r>
            <a:r>
              <a:rPr lang="nl-NL" sz="2000" b="1" dirty="0"/>
              <a:t>kunt prima af en toe iets buiten de Schijf van Vijf nemen. Onze vuistregels geven houvast.</a:t>
            </a:r>
          </a:p>
          <a:p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89959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03504" y="274320"/>
            <a:ext cx="10782300" cy="977705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nl-NL" sz="6000" b="1" dirty="0" smtClean="0">
                <a:solidFill>
                  <a:schemeClr val="tx1"/>
                </a:solidFill>
              </a:rPr>
              <a:t>Eetwissels</a:t>
            </a:r>
            <a:endParaRPr lang="nl-NL" sz="6000" b="1" dirty="0">
              <a:solidFill>
                <a:schemeClr val="tx1"/>
              </a:solidFill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667512" y="1252025"/>
            <a:ext cx="10718292" cy="4600771"/>
          </a:xfrm>
        </p:spPr>
        <p:txBody>
          <a:bodyPr>
            <a:noAutofit/>
          </a:bodyPr>
          <a:lstStyle/>
          <a:p>
            <a:r>
              <a:rPr lang="nl-NL" dirty="0"/>
              <a:t>Door Eetwissels te maken ga je in stapjes gezonder en duurzamer eten. </a:t>
            </a:r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/>
              <a:t>wordt jouw </a:t>
            </a:r>
            <a:r>
              <a:rPr lang="nl-NL" b="1" dirty="0" smtClean="0"/>
              <a:t>Eetwissel</a:t>
            </a:r>
            <a:r>
              <a:rPr lang="nl-NL" dirty="0" smtClean="0"/>
              <a:t>?</a:t>
            </a:r>
          </a:p>
          <a:p>
            <a:r>
              <a:rPr lang="nl-NL" dirty="0" smtClean="0"/>
              <a:t>Voorbeeld:</a:t>
            </a:r>
          </a:p>
          <a:p>
            <a:endParaRPr lang="nl-NL" dirty="0"/>
          </a:p>
          <a:p>
            <a:r>
              <a:rPr lang="nl-NL" sz="2000" b="1" dirty="0" smtClean="0"/>
              <a:t>                                                                                                               </a:t>
            </a:r>
            <a:endParaRPr lang="nl-NL" sz="2000" b="1" dirty="0"/>
          </a:p>
          <a:p>
            <a:endParaRPr lang="nl-NL" sz="2000" b="1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3552410"/>
            <a:ext cx="2129246" cy="2129246"/>
          </a:xfrm>
          <a:prstGeom prst="rect">
            <a:avLst/>
          </a:prstGeom>
        </p:spPr>
      </p:pic>
      <p:sp>
        <p:nvSpPr>
          <p:cNvPr id="3" name="Pijl-rechts 2"/>
          <p:cNvSpPr/>
          <p:nvPr/>
        </p:nvSpPr>
        <p:spPr>
          <a:xfrm>
            <a:off x="4193177" y="4180114"/>
            <a:ext cx="1463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636" y="361703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6100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333</TotalTime>
  <Words>257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</vt:lpstr>
      <vt:lpstr>VOEDINGSCENTRUM week  2</vt:lpstr>
      <vt:lpstr>Schijf van vijf</vt:lpstr>
      <vt:lpstr>  Wat staat er in de Schijf van Vijf? </vt:lpstr>
      <vt:lpstr>Tips om gezond te eten</vt:lpstr>
      <vt:lpstr>Eetwissels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GEZONDE VOEDING</dc:title>
  <dc:creator>Wilma ter Veen - van Gemerden</dc:creator>
  <cp:lastModifiedBy>Wilma ter Veen - van Gemerden</cp:lastModifiedBy>
  <cp:revision>11</cp:revision>
  <dcterms:created xsi:type="dcterms:W3CDTF">2020-02-02T16:36:53Z</dcterms:created>
  <dcterms:modified xsi:type="dcterms:W3CDTF">2020-02-09T14:51:37Z</dcterms:modified>
</cp:coreProperties>
</file>