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39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46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3282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2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1322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667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133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40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21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93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56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07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54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77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27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8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D965-0D4C-4B86-A7D2-60A652D04075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B045BD-7BA3-4EA7-AF6E-A2CA6A2D8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2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oSWT2ygo-p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xq6JDD8nk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Overval wat nu?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9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Overval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www.youtube.com/watch?v=oSWT2ygo-pI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Wat zou jij doen wanneer er iets gebeurd?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303" y="3148147"/>
            <a:ext cx="3275062" cy="249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97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Tijdens een overval Het Raak 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RAAK-regels</a:t>
            </a:r>
            <a:br>
              <a:rPr lang="nl-NL" b="1" dirty="0"/>
            </a:br>
            <a:r>
              <a:rPr lang="nl-NL" b="1" dirty="0"/>
              <a:t>R </a:t>
            </a:r>
            <a:r>
              <a:rPr lang="nl-NL" dirty="0" err="1"/>
              <a:t>ustig</a:t>
            </a:r>
            <a:r>
              <a:rPr lang="nl-NL" dirty="0"/>
              <a:t> blijven.</a:t>
            </a:r>
            <a:br>
              <a:rPr lang="nl-NL" dirty="0"/>
            </a:br>
            <a:r>
              <a:rPr lang="nl-NL" b="1" dirty="0"/>
              <a:t>A</a:t>
            </a:r>
            <a:r>
              <a:rPr lang="nl-NL" dirty="0"/>
              <a:t> </a:t>
            </a:r>
            <a:r>
              <a:rPr lang="nl-NL" dirty="0" err="1"/>
              <a:t>anvaard</a:t>
            </a:r>
            <a:r>
              <a:rPr lang="nl-NL" dirty="0"/>
              <a:t> de bevelen en volg deze snel en kalm op.</a:t>
            </a:r>
            <a:br>
              <a:rPr lang="nl-NL" dirty="0"/>
            </a:br>
            <a:r>
              <a:rPr lang="nl-NL" b="1" dirty="0"/>
              <a:t>A </a:t>
            </a:r>
            <a:r>
              <a:rPr lang="nl-NL" dirty="0" err="1"/>
              <a:t>fgeven</a:t>
            </a:r>
            <a:r>
              <a:rPr lang="nl-NL" dirty="0"/>
              <a:t> van het geld waarom gevraagd wordt.</a:t>
            </a:r>
            <a:br>
              <a:rPr lang="nl-NL" dirty="0"/>
            </a:br>
            <a:r>
              <a:rPr lang="nl-NL" b="1" dirty="0"/>
              <a:t>K</a:t>
            </a:r>
            <a:r>
              <a:rPr lang="nl-NL" dirty="0"/>
              <a:t> ijk goed en probeer een signalement op te nemen voor de politie.</a:t>
            </a:r>
          </a:p>
          <a:p>
            <a:endParaRPr lang="nl-NL" dirty="0" smtClean="0"/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www.youtube.com/watch?v=rxq6JDD8nkA</a:t>
            </a:r>
            <a:endParaRPr lang="nl-NL" dirty="0" smtClean="0"/>
          </a:p>
          <a:p>
            <a:endParaRPr lang="nl-NL" dirty="0" smtClean="0"/>
          </a:p>
          <a:p>
            <a:r>
              <a:rPr lang="nl-NL" u="sng" dirty="0" smtClean="0"/>
              <a:t>Bekijk het filmpje en maak opdracht 7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193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mag je niet doen tijdens een overval of bij een agressieve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is verboden een agressieve of gewelddadige klant zo hardhandig vast te pakken, dat je deze bijvoorbeeld blauwe plekken bezorgt of een arm uit de kom draait. </a:t>
            </a:r>
          </a:p>
          <a:p>
            <a:pPr lvl="0"/>
            <a:r>
              <a:rPr lang="nl-NL" dirty="0" smtClean="0"/>
              <a:t>Het is </a:t>
            </a:r>
            <a:r>
              <a:rPr lang="nl-NL" dirty="0"/>
              <a:t>niet toegestaan iemand te knevelen, in de boeien te slaan of hem/haar op een andere gewelddadige manier vast te houden. </a:t>
            </a:r>
          </a:p>
          <a:p>
            <a:pPr lvl="0"/>
            <a:r>
              <a:rPr lang="nl-NL" dirty="0"/>
              <a:t>Je mag een agressieve klant wel verhinderen de winkel te verlaten, maar dat valt sterk af te raden. </a:t>
            </a:r>
          </a:p>
          <a:p>
            <a:pPr lvl="0"/>
            <a:r>
              <a:rPr lang="nl-NL" dirty="0"/>
              <a:t>De wet geeft niet het recht om tegen de wil van een klant in zijn of haar tas te kijken. </a:t>
            </a:r>
          </a:p>
          <a:p>
            <a:endParaRPr lang="nl-NL" dirty="0"/>
          </a:p>
        </p:txBody>
      </p:sp>
      <p:pic>
        <p:nvPicPr>
          <p:cNvPr id="7" name="Afbeelding 6" descr="rechter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1788" y="48768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838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te doen na een overval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9451"/>
          </a:xfrm>
        </p:spPr>
        <p:txBody>
          <a:bodyPr>
            <a:normAutofit fontScale="92500"/>
          </a:bodyPr>
          <a:lstStyle/>
          <a:p>
            <a:pPr lvl="0"/>
            <a:r>
              <a:rPr lang="nl-NL" dirty="0"/>
              <a:t>Bel direct 1-1-2 voor hulp. </a:t>
            </a:r>
          </a:p>
          <a:p>
            <a:pPr lvl="0"/>
            <a:r>
              <a:rPr lang="nl-NL" dirty="0" smtClean="0"/>
              <a:t>Houd </a:t>
            </a:r>
            <a:r>
              <a:rPr lang="nl-NL" dirty="0"/>
              <a:t>vervolgens de telefoon vrij. </a:t>
            </a:r>
          </a:p>
          <a:p>
            <a:pPr lvl="0"/>
            <a:r>
              <a:rPr lang="nl-NL" dirty="0"/>
              <a:t>Sluit de deur, laat niemand binnen en geef niemand informatie. </a:t>
            </a:r>
          </a:p>
          <a:p>
            <a:pPr lvl="0"/>
            <a:r>
              <a:rPr lang="nl-NL" dirty="0"/>
              <a:t>Kom nergens aan in verband met achtergelaten sporen. </a:t>
            </a:r>
          </a:p>
          <a:p>
            <a:pPr lvl="0"/>
            <a:r>
              <a:rPr lang="nl-NL" dirty="0"/>
              <a:t>Stel klanten gerust, vraag hun medewerking als getuige. </a:t>
            </a:r>
          </a:p>
          <a:p>
            <a:pPr lvl="0"/>
            <a:r>
              <a:rPr lang="nl-NL" dirty="0"/>
              <a:t>Laat iedereen zo snel mogelijk opschrijven wat men gezien en gehoord heeft. </a:t>
            </a:r>
          </a:p>
          <a:p>
            <a:r>
              <a:rPr lang="nl-NL" dirty="0"/>
              <a:t>Wacht de politie buiten </a:t>
            </a:r>
            <a:r>
              <a:rPr lang="nl-NL" dirty="0" smtClean="0"/>
              <a:t>op</a:t>
            </a:r>
          </a:p>
          <a:p>
            <a:endParaRPr lang="nl-NL" dirty="0"/>
          </a:p>
          <a:p>
            <a:r>
              <a:rPr lang="nl-NL" b="1" dirty="0" smtClean="0"/>
              <a:t>Doe altijd aangifte!!</a:t>
            </a:r>
          </a:p>
          <a:p>
            <a:endParaRPr lang="nl-NL" b="1" dirty="0"/>
          </a:p>
          <a:p>
            <a:r>
              <a:rPr lang="nl-NL" u="sng" dirty="0" smtClean="0"/>
              <a:t>Maken opdracht 8 en 9 op opdrachtenformulier</a:t>
            </a:r>
            <a:endParaRPr lang="nl-NL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910" y="4296633"/>
            <a:ext cx="3062702" cy="256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7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 bespreken opdracht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vind jij wat er kan of moet gebeuren aan criminaliteit?</a:t>
            </a:r>
          </a:p>
          <a:p>
            <a:endParaRPr lang="nl-NL" dirty="0"/>
          </a:p>
          <a:p>
            <a:r>
              <a:rPr lang="nl-NL" dirty="0" smtClean="0"/>
              <a:t>Wat vind jij van de straffen in Nederland voor diefstal? 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Wat zijn eventueel andere straffen volgens jou?</a:t>
            </a:r>
          </a:p>
          <a:p>
            <a:endParaRPr lang="nl-NL" dirty="0"/>
          </a:p>
          <a:p>
            <a:r>
              <a:rPr lang="nl-NL" dirty="0" smtClean="0"/>
              <a:t>Hoe veilig voel jij je op straat/in jouw omgeving?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108" y="3497368"/>
            <a:ext cx="3260951" cy="28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33087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237</Words>
  <Application>Microsoft Office PowerPoint</Application>
  <PresentationFormat>Breedbeeld</PresentationFormat>
  <Paragraphs>34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Sliert</vt:lpstr>
      <vt:lpstr>Overval wat nu?</vt:lpstr>
      <vt:lpstr>Overval</vt:lpstr>
      <vt:lpstr>Tijdens een overval Het Raak principe</vt:lpstr>
      <vt:lpstr>Wat mag je niet doen tijdens een overval of bij een agressieve klant?</vt:lpstr>
      <vt:lpstr>Wat te doen na een overval</vt:lpstr>
      <vt:lpstr>Na bespreken opdracht 9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Overval wat nu?</dc:title>
  <dc:creator>Jente van der Mei</dc:creator>
  <cp:lastModifiedBy>Jente van der Mei</cp:lastModifiedBy>
  <cp:revision>4</cp:revision>
  <dcterms:created xsi:type="dcterms:W3CDTF">2018-04-09T15:20:05Z</dcterms:created>
  <dcterms:modified xsi:type="dcterms:W3CDTF">2018-04-09T15:35:01Z</dcterms:modified>
</cp:coreProperties>
</file>