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6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26" y="10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lerie Berg" userId="2abe570c-d9bf-401a-869f-7699e3ab369a" providerId="ADAL" clId="{9882D5EC-5A6B-4CA6-AD69-2554463C9338}"/>
    <pc:docChg chg="modSld">
      <pc:chgData name="Valerie Berg" userId="2abe570c-d9bf-401a-869f-7699e3ab369a" providerId="ADAL" clId="{9882D5EC-5A6B-4CA6-AD69-2554463C9338}" dt="2024-01-30T11:55:55.795" v="1" actId="20577"/>
      <pc:docMkLst>
        <pc:docMk/>
      </pc:docMkLst>
      <pc:sldChg chg="modSp mod">
        <pc:chgData name="Valerie Berg" userId="2abe570c-d9bf-401a-869f-7699e3ab369a" providerId="ADAL" clId="{9882D5EC-5A6B-4CA6-AD69-2554463C9338}" dt="2024-01-30T11:55:55.795" v="1" actId="20577"/>
        <pc:sldMkLst>
          <pc:docMk/>
          <pc:sldMk cId="4132212741" sldId="256"/>
        </pc:sldMkLst>
        <pc:spChg chg="mod">
          <ac:chgData name="Valerie Berg" userId="2abe570c-d9bf-401a-869f-7699e3ab369a" providerId="ADAL" clId="{9882D5EC-5A6B-4CA6-AD69-2554463C9338}" dt="2024-01-30T11:55:55.795" v="1" actId="20577"/>
          <ac:spMkLst>
            <pc:docMk/>
            <pc:sldMk cId="4132212741" sldId="256"/>
            <ac:spMk id="28" creationId="{00000000-0000-0000-0000-000000000000}"/>
          </ac:spMkLst>
        </pc:spChg>
      </pc:sldChg>
    </pc:docChg>
  </pc:docChgLst>
  <pc:docChgLst>
    <pc:chgData name="Valerie van den Berg" userId="2abe570c-d9bf-401a-869f-7699e3ab369a" providerId="ADAL" clId="{72603A8A-CC47-4C21-A8DE-C6D325550D84}"/>
    <pc:docChg chg="modSld">
      <pc:chgData name="Valerie van den Berg" userId="2abe570c-d9bf-401a-869f-7699e3ab369a" providerId="ADAL" clId="{72603A8A-CC47-4C21-A8DE-C6D325550D84}" dt="2023-01-31T08:18:43.720" v="3" actId="20577"/>
      <pc:docMkLst>
        <pc:docMk/>
      </pc:docMkLst>
      <pc:sldChg chg="modSp mod">
        <pc:chgData name="Valerie van den Berg" userId="2abe570c-d9bf-401a-869f-7699e3ab369a" providerId="ADAL" clId="{72603A8A-CC47-4C21-A8DE-C6D325550D84}" dt="2023-01-31T08:18:43.720" v="3" actId="20577"/>
        <pc:sldMkLst>
          <pc:docMk/>
          <pc:sldMk cId="4132212741" sldId="256"/>
        </pc:sldMkLst>
        <pc:spChg chg="mod">
          <ac:chgData name="Valerie van den Berg" userId="2abe570c-d9bf-401a-869f-7699e3ab369a" providerId="ADAL" clId="{72603A8A-CC47-4C21-A8DE-C6D325550D84}" dt="2023-01-31T08:18:43.720" v="3" actId="20577"/>
          <ac:spMkLst>
            <pc:docMk/>
            <pc:sldMk cId="4132212741" sldId="256"/>
            <ac:spMk id="21" creationId="{00000000-0000-0000-0000-000000000000}"/>
          </ac:spMkLst>
        </pc:spChg>
      </pc:sldChg>
    </pc:docChg>
  </pc:docChgLst>
  <pc:docChgLst>
    <pc:chgData name="Steven Linkels" userId="82b2834b-7373-49b3-b259-2f89722ff704" providerId="ADAL" clId="{CC34565E-4EDA-4964-A77E-4EDA710423AB}"/>
    <pc:docChg chg="modSld">
      <pc:chgData name="Steven Linkels" userId="82b2834b-7373-49b3-b259-2f89722ff704" providerId="ADAL" clId="{CC34565E-4EDA-4964-A77E-4EDA710423AB}" dt="2023-07-06T08:04:52.334" v="21" actId="20577"/>
      <pc:docMkLst>
        <pc:docMk/>
      </pc:docMkLst>
      <pc:sldChg chg="modSp mod">
        <pc:chgData name="Steven Linkels" userId="82b2834b-7373-49b3-b259-2f89722ff704" providerId="ADAL" clId="{CC34565E-4EDA-4964-A77E-4EDA710423AB}" dt="2023-07-06T08:04:52.334" v="21" actId="20577"/>
        <pc:sldMkLst>
          <pc:docMk/>
          <pc:sldMk cId="4132212741" sldId="256"/>
        </pc:sldMkLst>
        <pc:spChg chg="mod">
          <ac:chgData name="Steven Linkels" userId="82b2834b-7373-49b3-b259-2f89722ff704" providerId="ADAL" clId="{CC34565E-4EDA-4964-A77E-4EDA710423AB}" dt="2023-07-06T08:04:52.334" v="21" actId="20577"/>
          <ac:spMkLst>
            <pc:docMk/>
            <pc:sldMk cId="4132212741" sldId="256"/>
            <ac:spMk id="21" creationId="{00000000-0000-0000-0000-000000000000}"/>
          </ac:spMkLst>
        </pc:spChg>
        <pc:spChg chg="mod">
          <ac:chgData name="Steven Linkels" userId="82b2834b-7373-49b3-b259-2f89722ff704" providerId="ADAL" clId="{CC34565E-4EDA-4964-A77E-4EDA710423AB}" dt="2023-07-06T08:04:48.247" v="17" actId="20577"/>
          <ac:spMkLst>
            <pc:docMk/>
            <pc:sldMk cId="4132212741" sldId="256"/>
            <ac:spMk id="28" creationId="{00000000-0000-0000-0000-000000000000}"/>
          </ac:spMkLst>
        </pc:spChg>
      </pc:sldChg>
    </pc:docChg>
  </pc:docChgLst>
  <pc:docChgLst>
    <pc:chgData name="Thomas Noordeloos" userId="df9f46e9-7760-4f6a-814f-9e8180d7b46a" providerId="ADAL" clId="{DCD6BCBC-7160-4BD4-8F24-4FCDCFD8D052}"/>
    <pc:docChg chg="modSld">
      <pc:chgData name="Thomas Noordeloos" userId="df9f46e9-7760-4f6a-814f-9e8180d7b46a" providerId="ADAL" clId="{DCD6BCBC-7160-4BD4-8F24-4FCDCFD8D052}" dt="2022-02-22T12:35:14.471" v="55" actId="20577"/>
      <pc:docMkLst>
        <pc:docMk/>
      </pc:docMkLst>
      <pc:sldChg chg="modSp mod">
        <pc:chgData name="Thomas Noordeloos" userId="df9f46e9-7760-4f6a-814f-9e8180d7b46a" providerId="ADAL" clId="{DCD6BCBC-7160-4BD4-8F24-4FCDCFD8D052}" dt="2022-02-22T12:35:14.471" v="55" actId="20577"/>
        <pc:sldMkLst>
          <pc:docMk/>
          <pc:sldMk cId="4132212741" sldId="256"/>
        </pc:sldMkLst>
        <pc:spChg chg="mod">
          <ac:chgData name="Thomas Noordeloos" userId="df9f46e9-7760-4f6a-814f-9e8180d7b46a" providerId="ADAL" clId="{DCD6BCBC-7160-4BD4-8F24-4FCDCFD8D052}" dt="2022-02-22T12:35:14.471" v="55" actId="20577"/>
          <ac:spMkLst>
            <pc:docMk/>
            <pc:sldMk cId="4132212741" sldId="256"/>
            <ac:spMk id="28" creationId="{00000000-0000-0000-0000-000000000000}"/>
          </ac:spMkLst>
        </pc:spChg>
      </pc:sldChg>
    </pc:docChg>
  </pc:docChgLst>
  <pc:docChgLst>
    <pc:chgData name="Marieke Drabbe" userId="5622c14e-c4d0-438c-800f-36f96fa97e55" providerId="ADAL" clId="{FA4C1B20-D60F-4418-8D0A-08C502C58686}"/>
    <pc:docChg chg="undo custSel modSld">
      <pc:chgData name="Marieke Drabbe" userId="5622c14e-c4d0-438c-800f-36f96fa97e55" providerId="ADAL" clId="{FA4C1B20-D60F-4418-8D0A-08C502C58686}" dt="2022-02-08T11:24:44.470" v="24" actId="1076"/>
      <pc:docMkLst>
        <pc:docMk/>
      </pc:docMkLst>
      <pc:sldChg chg="addSp delSp modSp mod">
        <pc:chgData name="Marieke Drabbe" userId="5622c14e-c4d0-438c-800f-36f96fa97e55" providerId="ADAL" clId="{FA4C1B20-D60F-4418-8D0A-08C502C58686}" dt="2022-02-08T11:24:44.470" v="24" actId="1076"/>
        <pc:sldMkLst>
          <pc:docMk/>
          <pc:sldMk cId="4132212741" sldId="256"/>
        </pc:sldMkLst>
        <pc:spChg chg="mod">
          <ac:chgData name="Marieke Drabbe" userId="5622c14e-c4d0-438c-800f-36f96fa97e55" providerId="ADAL" clId="{FA4C1B20-D60F-4418-8D0A-08C502C58686}" dt="2022-02-08T11:20:28.035" v="3" actId="20577"/>
          <ac:spMkLst>
            <pc:docMk/>
            <pc:sldMk cId="4132212741" sldId="256"/>
            <ac:spMk id="21" creationId="{00000000-0000-0000-0000-000000000000}"/>
          </ac:spMkLst>
        </pc:spChg>
        <pc:spChg chg="mod">
          <ac:chgData name="Marieke Drabbe" userId="5622c14e-c4d0-438c-800f-36f96fa97e55" providerId="ADAL" clId="{FA4C1B20-D60F-4418-8D0A-08C502C58686}" dt="2022-02-08T11:20:49.051" v="5"/>
          <ac:spMkLst>
            <pc:docMk/>
            <pc:sldMk cId="4132212741" sldId="256"/>
            <ac:spMk id="23" creationId="{00000000-0000-0000-0000-000000000000}"/>
          </ac:spMkLst>
        </pc:spChg>
        <pc:spChg chg="mod">
          <ac:chgData name="Marieke Drabbe" userId="5622c14e-c4d0-438c-800f-36f96fa97e55" providerId="ADAL" clId="{FA4C1B20-D60F-4418-8D0A-08C502C58686}" dt="2022-02-08T11:20:55.351" v="7" actId="1076"/>
          <ac:spMkLst>
            <pc:docMk/>
            <pc:sldMk cId="4132212741" sldId="256"/>
            <ac:spMk id="24" creationId="{00000000-0000-0000-0000-000000000000}"/>
          </ac:spMkLst>
        </pc:spChg>
        <pc:spChg chg="mod">
          <ac:chgData name="Marieke Drabbe" userId="5622c14e-c4d0-438c-800f-36f96fa97e55" providerId="ADAL" clId="{FA4C1B20-D60F-4418-8D0A-08C502C58686}" dt="2022-02-08T11:21:08.851" v="10"/>
          <ac:spMkLst>
            <pc:docMk/>
            <pc:sldMk cId="4132212741" sldId="256"/>
            <ac:spMk id="25" creationId="{00000000-0000-0000-0000-000000000000}"/>
          </ac:spMkLst>
        </pc:spChg>
        <pc:spChg chg="mod">
          <ac:chgData name="Marieke Drabbe" userId="5622c14e-c4d0-438c-800f-36f96fa97e55" providerId="ADAL" clId="{FA4C1B20-D60F-4418-8D0A-08C502C58686}" dt="2022-02-08T11:23:55.553" v="20" actId="20577"/>
          <ac:spMkLst>
            <pc:docMk/>
            <pc:sldMk cId="4132212741" sldId="256"/>
            <ac:spMk id="26" creationId="{00000000-0000-0000-0000-000000000000}"/>
          </ac:spMkLst>
        </pc:spChg>
        <pc:picChg chg="del">
          <ac:chgData name="Marieke Drabbe" userId="5622c14e-c4d0-438c-800f-36f96fa97e55" providerId="ADAL" clId="{FA4C1B20-D60F-4418-8D0A-08C502C58686}" dt="2022-02-08T11:23:56.820" v="21" actId="478"/>
          <ac:picMkLst>
            <pc:docMk/>
            <pc:sldMk cId="4132212741" sldId="256"/>
            <ac:picMk id="1036" creationId="{907B6432-F6F5-4F7E-B9C2-FD05B057A3AA}"/>
          </ac:picMkLst>
        </pc:picChg>
        <pc:picChg chg="add mod">
          <ac:chgData name="Marieke Drabbe" userId="5622c14e-c4d0-438c-800f-36f96fa97e55" providerId="ADAL" clId="{FA4C1B20-D60F-4418-8D0A-08C502C58686}" dt="2022-02-08T11:24:44.470" v="24" actId="1076"/>
          <ac:picMkLst>
            <pc:docMk/>
            <pc:sldMk cId="4132212741" sldId="256"/>
            <ac:picMk id="1038" creationId="{0394212F-4C55-4318-9678-491A6BAD884B}"/>
          </ac:picMkLst>
        </pc:picChg>
      </pc:sldChg>
    </pc:docChg>
  </pc:docChgLst>
  <pc:docChgLst>
    <pc:chgData name="Valerie van den Berg" userId="2abe570c-d9bf-401a-869f-7699e3ab369a" providerId="ADAL" clId="{F3931DCD-6F1E-410B-857E-B340F46A5DBD}"/>
    <pc:docChg chg="modSld">
      <pc:chgData name="Valerie van den Berg" userId="2abe570c-d9bf-401a-869f-7699e3ab369a" providerId="ADAL" clId="{F3931DCD-6F1E-410B-857E-B340F46A5DBD}" dt="2022-06-16T08:47:27.991" v="7" actId="20577"/>
      <pc:docMkLst>
        <pc:docMk/>
      </pc:docMkLst>
      <pc:sldChg chg="modSp mod">
        <pc:chgData name="Valerie van den Berg" userId="2abe570c-d9bf-401a-869f-7699e3ab369a" providerId="ADAL" clId="{F3931DCD-6F1E-410B-857E-B340F46A5DBD}" dt="2022-06-16T08:47:27.991" v="7" actId="20577"/>
        <pc:sldMkLst>
          <pc:docMk/>
          <pc:sldMk cId="4132212741" sldId="256"/>
        </pc:sldMkLst>
        <pc:spChg chg="mod">
          <ac:chgData name="Valerie van den Berg" userId="2abe570c-d9bf-401a-869f-7699e3ab369a" providerId="ADAL" clId="{F3931DCD-6F1E-410B-857E-B340F46A5DBD}" dt="2022-06-16T08:47:27.991" v="7" actId="20577"/>
          <ac:spMkLst>
            <pc:docMk/>
            <pc:sldMk cId="4132212741" sldId="256"/>
            <ac:spMk id="28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D93B11-9A4B-43AA-823F-974BB94E44DF}" type="datetimeFigureOut">
              <a:rPr lang="nl-NL" smtClean="0"/>
              <a:t>30-1-2024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50C9FF-3442-4742-9C8C-9F20E0F20E8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2285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30-1-2024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72565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30-1-2024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7672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30-1-2024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2092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30-1-2024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2254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30-1-2024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1068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30-1-2024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9145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30-1-2024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14274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30-1-2024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59163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30-1-2024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8405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30-1-2024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3351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30-1-2024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4131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575748-FF34-4248-A7F3-5541385C517F}" type="datetimeFigureOut">
              <a:rPr lang="nl-NL" smtClean="0"/>
              <a:t>30-1-2024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05289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hyperlink" Target="https://www.change.inc/circulaire-economie/trends-en-ontwikkelingen-voor-de-circulaire-economie-in-2022-37514" TargetMode="External"/><Relationship Id="rId7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8.jpe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hyperlink" Target="https://www.circulairondernemen.nl/" TargetMode="External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kstvak 20"/>
          <p:cNvSpPr txBox="1"/>
          <p:nvPr/>
        </p:nvSpPr>
        <p:spPr>
          <a:xfrm>
            <a:off x="1309544" y="222240"/>
            <a:ext cx="78941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>
                <a:latin typeface="Arial" panose="020B0604020202020204" pitchFamily="34" charset="0"/>
                <a:cs typeface="Arial" panose="020B0604020202020204" pitchFamily="34" charset="0"/>
              </a:rPr>
              <a:t>2324 </a:t>
            </a: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SVT LA2 Trends en ontwikkelingen CE</a:t>
            </a:r>
          </a:p>
        </p:txBody>
      </p:sp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1309544" y="925670"/>
            <a:ext cx="4943772" cy="1308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4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Leerdoel </a:t>
            </a:r>
          </a:p>
          <a:p>
            <a:pPr marL="171450" indent="-171450" eaLnBrk="0" hangingPunct="0">
              <a:buFont typeface="Arial" panose="020B0604020202020204" pitchFamily="34" charset="0"/>
              <a:buChar char="•"/>
            </a:pPr>
            <a:r>
              <a:rPr lang="nl-NL" sz="1300" dirty="0"/>
              <a:t>Je kunt onderzoek doen naar de maatschappelijke trends en ontwikkelingen op het gebied van afval en reststromen in de stad.</a:t>
            </a:r>
          </a:p>
          <a:p>
            <a:pPr marL="171450" indent="-171450" eaLnBrk="0" hangingPunct="0">
              <a:buFont typeface="Arial" panose="020B0604020202020204" pitchFamily="34" charset="0"/>
              <a:buChar char="•"/>
            </a:pPr>
            <a:r>
              <a:rPr lang="nl-NL" sz="1300" dirty="0"/>
              <a:t>Je kunt voorbeelden geven van trends en ontwikkelingen (T&amp;O) op het gebied van afval en reststromen in de stad.</a:t>
            </a:r>
          </a:p>
        </p:txBody>
      </p:sp>
      <p:sp>
        <p:nvSpPr>
          <p:cNvPr id="24" name="Text Box 8"/>
          <p:cNvSpPr txBox="1">
            <a:spLocks noChangeArrowheads="1"/>
          </p:cNvSpPr>
          <p:nvPr/>
        </p:nvSpPr>
        <p:spPr bwMode="auto">
          <a:xfrm>
            <a:off x="1304628" y="2377389"/>
            <a:ext cx="4943772" cy="90794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4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 </a:t>
            </a:r>
          </a:p>
          <a:p>
            <a:pPr eaLnBrk="0" hangingPunct="0"/>
            <a:r>
              <a:rPr lang="nl-NL" sz="1300" dirty="0">
                <a:ea typeface="Calibri" pitchFamily="34" charset="0"/>
                <a:cs typeface="Arial" charset="0"/>
              </a:rPr>
              <a:t>Een verslag met daarin per maatschappelijke uitdaging minimaal 2 uitgewerkte T&amp;O onderbouwd met actuele en betrouwbare bronnen. </a:t>
            </a:r>
          </a:p>
        </p:txBody>
      </p:sp>
      <p:sp>
        <p:nvSpPr>
          <p:cNvPr id="25" name="Text Box 9"/>
          <p:cNvSpPr txBox="1">
            <a:spLocks noChangeArrowheads="1"/>
          </p:cNvSpPr>
          <p:nvPr/>
        </p:nvSpPr>
        <p:spPr bwMode="auto">
          <a:xfrm>
            <a:off x="1304628" y="3516662"/>
            <a:ext cx="4943772" cy="230832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176213" indent="-176213"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4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Stappen</a:t>
            </a:r>
            <a:r>
              <a:rPr lang="nl-NL" sz="1200" b="1" dirty="0">
                <a:solidFill>
                  <a:srgbClr val="CCFF33"/>
                </a:solidFill>
              </a:rPr>
              <a:t>			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300" dirty="0">
                <a:ea typeface="Calibri" pitchFamily="34" charset="0"/>
                <a:cs typeface="Arial" charset="0"/>
              </a:rPr>
              <a:t>In totaal ga je op zoek naar minimaal 6 T&amp;O op het gebied van afval en reststromen in de stad.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300" dirty="0">
                <a:ea typeface="Calibri" pitchFamily="34" charset="0"/>
                <a:cs typeface="Arial" charset="0"/>
              </a:rPr>
              <a:t>Koppel de 6 T&amp;O op het gebied van </a:t>
            </a:r>
            <a:r>
              <a:rPr lang="nl-NL" sz="1300" dirty="0"/>
              <a:t>afval en reststromen in de stad </a:t>
            </a:r>
            <a:r>
              <a:rPr lang="nl-NL" sz="1300" dirty="0">
                <a:ea typeface="Calibri" pitchFamily="34" charset="0"/>
                <a:cs typeface="Arial" charset="0"/>
              </a:rPr>
              <a:t>aan de uitdagingen/problemen van de stad van de toekomst. 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300" dirty="0">
                <a:ea typeface="Calibri" pitchFamily="34" charset="0"/>
                <a:cs typeface="Arial" charset="0"/>
              </a:rPr>
              <a:t>Onderbouw de T&amp;O met actuele en betrouwbare bronnen.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300" dirty="0">
                <a:ea typeface="Calibri" pitchFamily="34" charset="0"/>
                <a:cs typeface="Arial" charset="0"/>
              </a:rPr>
              <a:t>Beschrijf per T&amp;O waarom het belangrijk is voor de stad van de toekomst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300" dirty="0">
                <a:ea typeface="Calibri" pitchFamily="34" charset="0"/>
                <a:cs typeface="Arial" charset="0"/>
              </a:rPr>
              <a:t>Denk hierbij aan de behandelde thema’s zoals ‘robotisering’, ‘de 4e Industriële Revolutie’ en ‘The Internet of </a:t>
            </a:r>
            <a:r>
              <a:rPr lang="nl-NL" sz="1300" dirty="0" err="1">
                <a:ea typeface="Calibri" pitchFamily="34" charset="0"/>
                <a:cs typeface="Arial" charset="0"/>
              </a:rPr>
              <a:t>Things</a:t>
            </a:r>
            <a:r>
              <a:rPr lang="nl-NL" sz="1300" dirty="0">
                <a:ea typeface="Calibri" pitchFamily="34" charset="0"/>
                <a:cs typeface="Arial" charset="0"/>
              </a:rPr>
              <a:t>’.</a:t>
            </a:r>
          </a:p>
        </p:txBody>
      </p:sp>
      <p:sp>
        <p:nvSpPr>
          <p:cNvPr id="26" name="Text Box 14"/>
          <p:cNvSpPr txBox="1">
            <a:spLocks noChangeArrowheads="1"/>
          </p:cNvSpPr>
          <p:nvPr/>
        </p:nvSpPr>
        <p:spPr bwMode="auto">
          <a:xfrm>
            <a:off x="7026476" y="3597424"/>
            <a:ext cx="4570157" cy="116955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marL="457200" indent="-457200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4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Bronnen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4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  <a:hlinkClick r:id="rId3"/>
              </a:rPr>
              <a:t>https://www.change.inc/circulaire-economie/trends-en-ontwikkelingen-voor-de-circulaire-economie-in-2022-37514</a:t>
            </a:r>
            <a:r>
              <a:rPr lang="nl-NL" sz="14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400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  <a:hlinkClick r:id="rId4"/>
              </a:rPr>
              <a:t>https://www.circulairondernemen.nl/</a:t>
            </a:r>
            <a:r>
              <a:rPr lang="nl-NL" sz="1400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7" name="Text Box 14"/>
          <p:cNvSpPr txBox="1">
            <a:spLocks noChangeArrowheads="1"/>
          </p:cNvSpPr>
          <p:nvPr/>
        </p:nvSpPr>
        <p:spPr bwMode="auto">
          <a:xfrm>
            <a:off x="7026476" y="2573447"/>
            <a:ext cx="4570157" cy="70788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marL="457200" indent="-457200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4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Bijeenkomsten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300" dirty="0">
                <a:ea typeface="Calibri" pitchFamily="34" charset="0"/>
                <a:cs typeface="Arial" charset="0"/>
              </a:rPr>
              <a:t>Bijeenkomsten specialisatie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300" dirty="0">
                <a:ea typeface="Calibri" pitchFamily="34" charset="0"/>
                <a:cs typeface="Arial" charset="0"/>
              </a:rPr>
              <a:t>Bijeenkomsten 4e Industriële Revolutie</a:t>
            </a:r>
          </a:p>
        </p:txBody>
      </p:sp>
      <p:sp>
        <p:nvSpPr>
          <p:cNvPr id="28" name="Text Box 17"/>
          <p:cNvSpPr txBox="1">
            <a:spLocks noChangeArrowheads="1"/>
          </p:cNvSpPr>
          <p:nvPr/>
        </p:nvSpPr>
        <p:spPr bwMode="auto">
          <a:xfrm>
            <a:off x="7026476" y="925670"/>
            <a:ext cx="4570157" cy="150810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nl-NL" sz="14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Samenwerking</a:t>
            </a:r>
            <a:r>
              <a:rPr lang="nl-NL" sz="1200" b="1" dirty="0">
                <a:solidFill>
                  <a:srgbClr val="CCFF33"/>
                </a:solidFill>
                <a:latin typeface="Arial" pitchFamily="36" charset="0"/>
                <a:cs typeface="ＭＳ Ｐゴシック" pitchFamily="36" charset="-128"/>
              </a:rPr>
              <a:t>		 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3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Deze opdracht maak je alleen. 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3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Plaats je product op Teams.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3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Bekijk leerproducten van anderen en geef feedback tijdens feedback </a:t>
            </a:r>
            <a:r>
              <a:rPr lang="nl-NL" sz="1300" dirty="0" err="1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friends</a:t>
            </a:r>
            <a:endParaRPr lang="nl-NL" sz="1300" dirty="0"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3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Deadline product</a:t>
            </a:r>
            <a:r>
              <a:rPr lang="nl-NL" sz="130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: </a:t>
            </a:r>
            <a:r>
              <a:rPr lang="nl-NL" sz="1300" b="1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15-03-2024</a:t>
            </a:r>
            <a:endParaRPr lang="nl-NL" sz="1300" b="1" dirty="0"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3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Feedback </a:t>
            </a:r>
            <a:r>
              <a:rPr lang="nl-NL" sz="1300" dirty="0" err="1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friends</a:t>
            </a:r>
            <a:r>
              <a:rPr lang="nl-NL" sz="13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bijeenkomst: </a:t>
            </a:r>
            <a:r>
              <a:rPr lang="nl-NL" sz="1300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20-03-2024</a:t>
            </a:r>
            <a:endParaRPr lang="nl-NL" sz="1300" dirty="0"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</p:txBody>
      </p:sp>
      <p:pic>
        <p:nvPicPr>
          <p:cNvPr id="29" name="Afbeelding 28"/>
          <p:cNvPicPr>
            <a:picLocks noChangeAspect="1"/>
          </p:cNvPicPr>
          <p:nvPr/>
        </p:nvPicPr>
        <p:blipFill rotWithShape="1">
          <a:blip r:embed="rId5"/>
          <a:srcRect l="21805" r="10840"/>
          <a:stretch/>
        </p:blipFill>
        <p:spPr>
          <a:xfrm>
            <a:off x="746955" y="899590"/>
            <a:ext cx="385812" cy="531573"/>
          </a:xfrm>
          <a:prstGeom prst="rect">
            <a:avLst/>
          </a:prstGeom>
        </p:spPr>
      </p:pic>
      <p:pic>
        <p:nvPicPr>
          <p:cNvPr id="30" name="Afbeelding 2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07130" y="2421220"/>
            <a:ext cx="263290" cy="321303"/>
          </a:xfrm>
          <a:prstGeom prst="rect">
            <a:avLst/>
          </a:prstGeom>
        </p:spPr>
      </p:pic>
      <p:pic>
        <p:nvPicPr>
          <p:cNvPr id="31" name="Afbeelding 3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44478" y="3516662"/>
            <a:ext cx="266283" cy="416301"/>
          </a:xfrm>
          <a:prstGeom prst="rect">
            <a:avLst/>
          </a:prstGeom>
        </p:spPr>
      </p:pic>
      <p:pic>
        <p:nvPicPr>
          <p:cNvPr id="32" name="Afbeelding 3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532833" y="925670"/>
            <a:ext cx="385812" cy="263054"/>
          </a:xfrm>
          <a:prstGeom prst="rect">
            <a:avLst/>
          </a:prstGeom>
        </p:spPr>
      </p:pic>
      <p:pic>
        <p:nvPicPr>
          <p:cNvPr id="33" name="Afbeelding 3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576882" y="3611245"/>
            <a:ext cx="299225" cy="290796"/>
          </a:xfrm>
          <a:prstGeom prst="rect">
            <a:avLst/>
          </a:prstGeom>
        </p:spPr>
      </p:pic>
      <p:pic>
        <p:nvPicPr>
          <p:cNvPr id="34" name="Afbeelding 33"/>
          <p:cNvPicPr>
            <a:picLocks noChangeAspect="1"/>
          </p:cNvPicPr>
          <p:nvPr/>
        </p:nvPicPr>
        <p:blipFill rotWithShape="1">
          <a:blip r:embed="rId10"/>
          <a:srcRect l="17050" t="33024" r="61669" b="30375"/>
          <a:stretch/>
        </p:blipFill>
        <p:spPr>
          <a:xfrm>
            <a:off x="6575370" y="2573447"/>
            <a:ext cx="300737" cy="290796"/>
          </a:xfrm>
          <a:prstGeom prst="rect">
            <a:avLst/>
          </a:prstGeom>
        </p:spPr>
      </p:pic>
      <p:sp>
        <p:nvSpPr>
          <p:cNvPr id="3" name="AutoShape 10" descr="Gemeente: sociaal domein | Conspect | Business Intelligence">
            <a:extLst>
              <a:ext uri="{FF2B5EF4-FFF2-40B4-BE49-F238E27FC236}">
                <a16:creationId xmlns:a16="http://schemas.microsoft.com/office/drawing/2014/main" id="{77FE9969-81E7-45CF-91A9-04D8362118F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96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1038" name="Picture 14" descr="Circulaire Economie, laten we de lineaire economie achter ons?">
            <a:extLst>
              <a:ext uri="{FF2B5EF4-FFF2-40B4-BE49-F238E27FC236}">
                <a16:creationId xmlns:a16="http://schemas.microsoft.com/office/drawing/2014/main" id="{0394212F-4C55-4318-9678-491A6BAD88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2833" y="4939236"/>
            <a:ext cx="2298962" cy="11494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221274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F9727D3906D7945984BB753BA79C6C7" ma:contentTypeVersion="15" ma:contentTypeDescription="Een nieuw document maken." ma:contentTypeScope="" ma:versionID="b705bd57771d5b5977f7919ee309c30f">
  <xsd:schema xmlns:xsd="http://www.w3.org/2001/XMLSchema" xmlns:xs="http://www.w3.org/2001/XMLSchema" xmlns:p="http://schemas.microsoft.com/office/2006/metadata/properties" xmlns:ns2="c67c63a5-6c7f-42bb-9d17-0feff5816463" xmlns:ns3="c20cf8ba-b598-4d03-85bf-01d90a2844ae" targetNamespace="http://schemas.microsoft.com/office/2006/metadata/properties" ma:root="true" ma:fieldsID="05c3486ec18a18b1f535a3b94463eec2" ns2:_="" ns3:_="">
    <xsd:import namespace="c67c63a5-6c7f-42bb-9d17-0feff5816463"/>
    <xsd:import namespace="c20cf8ba-b598-4d03-85bf-01d90a2844a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63a5-6c7f-42bb-9d17-0feff581646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Afbeeldingtags" ma:readOnly="false" ma:fieldId="{5cf76f15-5ced-4ddc-b409-7134ff3c332f}" ma:taxonomyMulti="true" ma:sspId="2bf06c9d-aefe-4981-8979-7b8905db08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0cf8ba-b598-4d03-85bf-01d90a2844ae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846b252f-af12-4d5a-a498-f152b1d5d221}" ma:internalName="TaxCatchAll" ma:showField="CatchAllData" ma:web="c20cf8ba-b598-4d03-85bf-01d90a2844a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67c63a5-6c7f-42bb-9d17-0feff5816463">
      <Terms xmlns="http://schemas.microsoft.com/office/infopath/2007/PartnerControls"/>
    </lcf76f155ced4ddcb4097134ff3c332f>
    <TaxCatchAll xmlns="c20cf8ba-b598-4d03-85bf-01d90a2844ae" xsi:nil="true"/>
    <MediaLengthInSeconds xmlns="c67c63a5-6c7f-42bb-9d17-0feff5816463" xsi:nil="true"/>
  </documentManagement>
</p:properties>
</file>

<file path=customXml/itemProps1.xml><?xml version="1.0" encoding="utf-8"?>
<ds:datastoreItem xmlns:ds="http://schemas.openxmlformats.org/officeDocument/2006/customXml" ds:itemID="{48380C10-9588-4ADB-B705-EA26F91FB43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0D3CC7E-82CC-44D6-9DB6-B8BF47882C5A}"/>
</file>

<file path=customXml/itemProps3.xml><?xml version="1.0" encoding="utf-8"?>
<ds:datastoreItem xmlns:ds="http://schemas.openxmlformats.org/officeDocument/2006/customXml" ds:itemID="{368D544E-493A-49DC-8C7E-360155C0D785}">
  <ds:schemaRefs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c6f82ce1-f6df-49a5-8b49-cf8409a27aa4"/>
    <ds:schemaRef ds:uri="2c4f0c93-2979-4f27-aab2-70de95932352"/>
    <ds:schemaRef ds:uri="c67c63a5-6c7f-42bb-9d17-0feff5816463"/>
    <ds:schemaRef ds:uri="c20cf8ba-b598-4d03-85bf-01d90a2844a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229</TotalTime>
  <Words>240</Words>
  <Application>Microsoft Office PowerPoint</Application>
  <PresentationFormat>Breedbeeld</PresentationFormat>
  <Paragraphs>24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Marieke Drabbe</dc:creator>
  <cp:lastModifiedBy>Valerie Berg</cp:lastModifiedBy>
  <cp:revision>11</cp:revision>
  <dcterms:created xsi:type="dcterms:W3CDTF">2017-04-20T10:37:43Z</dcterms:created>
  <dcterms:modified xsi:type="dcterms:W3CDTF">2024-01-30T11:55:58Z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0x0101002F9727D3906D7945984BB753BA79C6C7</vt:lpwstr>
  </property>
  <property fmtid="{D5CDD505-2E9C-101B-9397-08002B2CF9AE}" pid="3" name="_ExtendedDescription">
    <vt:lpwstr/>
  </property>
  <property fmtid="{D5CDD505-2E9C-101B-9397-08002B2CF9AE}" pid="4" name="TriggerFlowInfo">
    <vt:lpwstr/>
  </property>
  <property fmtid="{D5CDD505-2E9C-101B-9397-08002B2CF9AE}" pid="5" name="MediaServiceImageTags">
    <vt:lpwstr/>
  </property>
  <property fmtid="{D5CDD505-2E9C-101B-9397-08002B2CF9AE}" pid="6" name="xd_ProgID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xd_Signature">
    <vt:bool>false</vt:bool>
  </property>
  <property fmtid="{D5CDD505-2E9C-101B-9397-08002B2CF9AE}" pid="10" name="_SourceUrl">
    <vt:lpwstr/>
  </property>
  <property fmtid="{D5CDD505-2E9C-101B-9397-08002B2CF9AE}" pid="11" name="_SharedFileIndex">
    <vt:lpwstr/>
  </property>
</Properties>
</file>