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?gl=NL&amp;hl=nl" TargetMode="External"/><Relationship Id="rId2" Type="http://schemas.openxmlformats.org/officeDocument/2006/relationships/hyperlink" Target="https://nl.pinteres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7200" b="1" dirty="0" smtClean="0">
                <a:solidFill>
                  <a:srgbClr val="C00000"/>
                </a:solidFill>
              </a:rPr>
              <a:t>Maak het</a:t>
            </a:r>
            <a:endParaRPr lang="nl-NL" sz="7200" b="1" dirty="0">
              <a:solidFill>
                <a:srgbClr val="C0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200" b="1" dirty="0" smtClean="0"/>
              <a:t>Week 6-7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42251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solidFill>
                  <a:srgbClr val="C00000"/>
                </a:solidFill>
              </a:rPr>
              <a:t>Wat kan ik? Ontdek je talent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Bespreken &amp; brainstormen over mogelijkheden </a:t>
            </a:r>
            <a:endParaRPr lang="nl-NL" dirty="0" smtClean="0"/>
          </a:p>
          <a:p>
            <a:r>
              <a:rPr lang="nl-NL" dirty="0"/>
              <a:t>Beelden</a:t>
            </a:r>
          </a:p>
          <a:p>
            <a:r>
              <a:rPr lang="nl-NL" dirty="0"/>
              <a:t>Muziek</a:t>
            </a:r>
          </a:p>
          <a:p>
            <a:r>
              <a:rPr lang="nl-NL" dirty="0"/>
              <a:t>Gedicht</a:t>
            </a:r>
          </a:p>
          <a:p>
            <a:r>
              <a:rPr lang="nl-NL" dirty="0"/>
              <a:t>Spel</a:t>
            </a:r>
          </a:p>
          <a:p>
            <a:r>
              <a:rPr lang="nl-NL" dirty="0" smtClean="0"/>
              <a:t>Drama</a:t>
            </a:r>
          </a:p>
          <a:p>
            <a:r>
              <a:rPr lang="nl-NL" dirty="0"/>
              <a:t>Natuur / Recycling</a:t>
            </a:r>
          </a:p>
          <a:p>
            <a:r>
              <a:rPr lang="nl-NL" dirty="0"/>
              <a:t>Mode / Textiel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118" y="2732315"/>
            <a:ext cx="57340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C00000"/>
                </a:solidFill>
              </a:rPr>
              <a:t>Kunst is anders kijken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3396342"/>
            <a:ext cx="8915400" cy="2514879"/>
          </a:xfrm>
        </p:spPr>
        <p:txBody>
          <a:bodyPr/>
          <a:lstStyle/>
          <a:p>
            <a:r>
              <a:rPr lang="nl-NL" b="1" dirty="0"/>
              <a:t>Op welke manieren kun je </a:t>
            </a:r>
            <a:r>
              <a:rPr lang="nl-NL" b="1" dirty="0" smtClean="0"/>
              <a:t>je </a:t>
            </a:r>
            <a:r>
              <a:rPr lang="nl-NL" b="1" dirty="0"/>
              <a:t>talent in beeld brengen</a:t>
            </a:r>
            <a:r>
              <a:rPr lang="nl-NL" b="1" dirty="0" smtClean="0"/>
              <a:t>?</a:t>
            </a:r>
          </a:p>
          <a:p>
            <a:r>
              <a:rPr lang="nl-NL" b="1" dirty="0"/>
              <a:t>Je </a:t>
            </a:r>
            <a:r>
              <a:rPr lang="nl-NL" b="1" dirty="0" smtClean="0"/>
              <a:t>kunt </a:t>
            </a:r>
            <a:r>
              <a:rPr lang="nl-NL" b="1" dirty="0"/>
              <a:t>verschillende manieren en bronnen gebruiken</a:t>
            </a:r>
            <a:r>
              <a:rPr lang="nl-NL" b="1" dirty="0" smtClean="0"/>
              <a:t>.</a:t>
            </a:r>
          </a:p>
          <a:p>
            <a:r>
              <a:rPr lang="nl-NL" b="1" dirty="0" smtClean="0"/>
              <a:t>(</a:t>
            </a:r>
            <a:r>
              <a:rPr lang="nl-NL" i="1" dirty="0">
                <a:hlinkClick r:id="rId2"/>
              </a:rPr>
              <a:t>https://</a:t>
            </a:r>
            <a:r>
              <a:rPr lang="nl-NL" i="1" dirty="0" smtClean="0">
                <a:hlinkClick r:id="rId2"/>
              </a:rPr>
              <a:t>nl.</a:t>
            </a:r>
            <a:r>
              <a:rPr lang="nl-NL" b="1" i="1" dirty="0" smtClean="0">
                <a:hlinkClick r:id="rId2"/>
              </a:rPr>
              <a:t>pinterest</a:t>
            </a:r>
            <a:r>
              <a:rPr lang="nl-NL" i="1" dirty="0" smtClean="0">
                <a:hlinkClick r:id="rId2"/>
              </a:rPr>
              <a:t>.com</a:t>
            </a:r>
            <a:r>
              <a:rPr lang="nl-NL" i="1" dirty="0" smtClean="0"/>
              <a:t>   </a:t>
            </a:r>
            <a:r>
              <a:rPr lang="nl-NL" i="1" dirty="0">
                <a:hlinkClick r:id="rId3"/>
              </a:rPr>
              <a:t>https://www.</a:t>
            </a:r>
            <a:r>
              <a:rPr lang="nl-NL" b="1" i="1" dirty="0">
                <a:hlinkClick r:id="rId3"/>
              </a:rPr>
              <a:t>youtube</a:t>
            </a:r>
            <a:r>
              <a:rPr lang="nl-NL" i="1" dirty="0">
                <a:hlinkClick r:id="rId3"/>
              </a:rPr>
              <a:t>.com/?</a:t>
            </a:r>
            <a:r>
              <a:rPr lang="nl-NL" i="1" dirty="0" smtClean="0">
                <a:hlinkClick r:id="rId3"/>
              </a:rPr>
              <a:t>gl=NL&amp;hl=nl</a:t>
            </a:r>
            <a:r>
              <a:rPr lang="nl-NL" i="1" dirty="0" smtClean="0"/>
              <a:t> enz.)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668" y="111582"/>
            <a:ext cx="3261949" cy="325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2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</a:rPr>
              <a:t>Opdrachten:  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‘</a:t>
            </a:r>
            <a:r>
              <a:rPr lang="nl-NL" b="1" dirty="0"/>
              <a:t>Creatief denken en schrijven’ </a:t>
            </a:r>
            <a:endParaRPr lang="nl-NL" b="1" dirty="0" smtClean="0"/>
          </a:p>
          <a:p>
            <a:r>
              <a:rPr lang="nl-NL" b="1" dirty="0" smtClean="0"/>
              <a:t>“</a:t>
            </a:r>
            <a:r>
              <a:rPr lang="nl-NL" b="1" dirty="0"/>
              <a:t>Muziek als expressievorm” </a:t>
            </a:r>
            <a:endParaRPr lang="nl-NL" b="1" dirty="0" smtClean="0"/>
          </a:p>
          <a:p>
            <a:r>
              <a:rPr lang="nl-NL" b="1" dirty="0" smtClean="0"/>
              <a:t>‘</a:t>
            </a:r>
            <a:r>
              <a:rPr lang="nl-NL" b="1" dirty="0"/>
              <a:t>Maak het beeldend’ </a:t>
            </a:r>
            <a:endParaRPr lang="nl-NL" b="1" dirty="0" smtClean="0"/>
          </a:p>
          <a:p>
            <a:r>
              <a:rPr lang="nl-NL" b="1" dirty="0" smtClean="0"/>
              <a:t>‘</a:t>
            </a:r>
            <a:r>
              <a:rPr lang="nl-NL" b="1" dirty="0"/>
              <a:t>Bedenk een spel met verschillende materialen’ </a:t>
            </a:r>
            <a:endParaRPr lang="nl-NL" b="1" dirty="0" smtClean="0"/>
          </a:p>
          <a:p>
            <a:r>
              <a:rPr lang="nl-NL" b="1" dirty="0"/>
              <a:t>Natuur </a:t>
            </a:r>
          </a:p>
          <a:p>
            <a:r>
              <a:rPr lang="nl-NL" b="1" dirty="0" smtClean="0"/>
              <a:t>Recycling</a:t>
            </a:r>
          </a:p>
          <a:p>
            <a:r>
              <a:rPr lang="nl-NL" b="1" dirty="0"/>
              <a:t>Mode / Textiel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12" y="526868"/>
            <a:ext cx="4622074" cy="231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C00000"/>
                </a:solidFill>
              </a:rPr>
              <a:t>Plan van aanpak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z="2000" b="1" dirty="0"/>
              <a:t>Geef jezelf ruimte en neem tijd om je goed te oriënteren op je opdracht. </a:t>
            </a:r>
          </a:p>
          <a:p>
            <a:pPr lvl="0"/>
            <a:r>
              <a:rPr lang="nl-NL" sz="2000" b="1" dirty="0"/>
              <a:t>Hiervoor ga je eerst 3 ideeën uitwerken voordat je er 1 definitief uitkiest. </a:t>
            </a:r>
          </a:p>
          <a:p>
            <a:pPr lvl="0"/>
            <a:r>
              <a:rPr lang="nl-NL" sz="2000" b="1" dirty="0"/>
              <a:t>Help elkaar en inspireer elkaar hierbij. </a:t>
            </a:r>
          </a:p>
          <a:p>
            <a:pPr lvl="0"/>
            <a:r>
              <a:rPr lang="nl-NL" sz="2000" b="1" dirty="0"/>
              <a:t>Vul het formulier van het Plan van aanpak in.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976" y="4164785"/>
            <a:ext cx="2989730" cy="224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b="1" dirty="0" smtClean="0"/>
          </a:p>
          <a:p>
            <a:endParaRPr lang="nl-NL" b="1" dirty="0"/>
          </a:p>
          <a:p>
            <a:r>
              <a:rPr lang="nl-NL" b="1" dirty="0" smtClean="0"/>
              <a:t>Opdrachten </a:t>
            </a:r>
            <a:r>
              <a:rPr lang="nl-NL" b="1" dirty="0"/>
              <a:t>afmaken</a:t>
            </a:r>
          </a:p>
          <a:p>
            <a:r>
              <a:rPr lang="nl-NL" b="1" dirty="0"/>
              <a:t>Presentaties voorbereiden</a:t>
            </a:r>
          </a:p>
          <a:p>
            <a:r>
              <a:rPr lang="nl-NL" b="1" dirty="0"/>
              <a:t>Presentaties van het resultaat</a:t>
            </a:r>
          </a:p>
        </p:txBody>
      </p:sp>
      <p:pic>
        <p:nvPicPr>
          <p:cNvPr id="4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95" y="372776"/>
            <a:ext cx="6315944" cy="2173532"/>
          </a:xfrm>
        </p:spPr>
      </p:pic>
    </p:spTree>
    <p:extLst>
      <p:ext uri="{BB962C8B-B14F-4D97-AF65-F5344CB8AC3E}">
        <p14:creationId xmlns:p14="http://schemas.microsoft.com/office/powerpoint/2010/main" val="8174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er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50342</TotalTime>
  <Words>149</Words>
  <Application>Microsoft Office PowerPoint</Application>
  <PresentationFormat>Breedbeeld</PresentationFormat>
  <Paragraphs>33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Sliert</vt:lpstr>
      <vt:lpstr>Maak het</vt:lpstr>
      <vt:lpstr>Wat kan ik? Ontdek je talent</vt:lpstr>
      <vt:lpstr>Kunst is anders kijken</vt:lpstr>
      <vt:lpstr>Opdrachten:  </vt:lpstr>
      <vt:lpstr>Plan van aanpak </vt:lpstr>
      <vt:lpstr>PowerPoint-presentatie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Maak het</dc:title>
  <dc:creator>Aksana Dubinets</dc:creator>
  <cp:lastModifiedBy>Jente van der Mei</cp:lastModifiedBy>
  <cp:revision>10</cp:revision>
  <dcterms:created xsi:type="dcterms:W3CDTF">2018-10-07T21:06:52Z</dcterms:created>
  <dcterms:modified xsi:type="dcterms:W3CDTF">2019-11-11T09:52:34Z</dcterms:modified>
</cp:coreProperties>
</file>