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9149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356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070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936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34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67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34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93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963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18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563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682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/>
              <p:cNvSpPr txBox="1"/>
              <p:nvPr/>
            </p:nvSpPr>
            <p:spPr>
              <a:xfrm>
                <a:off x="539552" y="2439406"/>
                <a:ext cx="828092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800" dirty="0" smtClean="0">
                    <a:latin typeface="Cambria Math"/>
                  </a:rPr>
                  <a:t>			</a:t>
                </a:r>
                <a:endParaRPr lang="nl-NL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sz="2800" b="0" i="0" dirty="0" smtClean="0">
                        <a:latin typeface="Cambria Math"/>
                      </a:rPr>
                      <m:t>km</m:t>
                    </m:r>
                  </m:oMath>
                </a14:m>
                <a:r>
                  <a:rPr lang="nl-NL" sz="2800" dirty="0" smtClean="0"/>
                  <a:t>        </a:t>
                </a:r>
                <a:r>
                  <a:rPr lang="nl-NL" sz="2800" dirty="0" smtClean="0">
                    <a:latin typeface="Cambria" panose="02040503050406030204" pitchFamily="18" charset="0"/>
                  </a:rPr>
                  <a:t>hm         dam         m         dm         cm           mm</a:t>
                </a:r>
                <a:endParaRPr lang="nl-NL" sz="2800" dirty="0" smtClean="0"/>
              </a:p>
              <a:p>
                <a:endParaRPr lang="nl-NL" sz="2800" dirty="0"/>
              </a:p>
              <a:p>
                <a:r>
                  <a:rPr lang="nl-NL" sz="2800" dirty="0" smtClean="0"/>
                  <a:t>	</a:t>
                </a:r>
                <a:endParaRPr lang="nl-NL" sz="2800" dirty="0"/>
              </a:p>
              <a:p>
                <a:r>
                  <a:rPr lang="nl-NL" sz="2800" dirty="0" smtClean="0"/>
                  <a:t>			           </a:t>
                </a:r>
              </a:p>
              <a:p>
                <a:endParaRPr lang="nl-NL" sz="800" dirty="0"/>
              </a:p>
              <a:p>
                <a:r>
                  <a:rPr lang="nl-NL" sz="2800" dirty="0" smtClean="0"/>
                  <a:t>                                             </a:t>
                </a:r>
                <a:endParaRPr lang="nl-NL" sz="2400" dirty="0" smtClean="0"/>
              </a:p>
              <a:p>
                <a:endParaRPr lang="nl-NL" sz="2400" dirty="0"/>
              </a:p>
            </p:txBody>
          </p:sp>
        </mc:Choice>
        <mc:Fallback xmlns=""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439406"/>
                <a:ext cx="8280920" cy="31700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/>
          <p:cNvSpPr txBox="1"/>
          <p:nvPr/>
        </p:nvSpPr>
        <p:spPr>
          <a:xfrm>
            <a:off x="833996" y="764704"/>
            <a:ext cx="72728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metrieke stelsel lengtematen</a:t>
            </a:r>
          </a:p>
          <a:p>
            <a:pPr algn="ctr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Omtrek = alle zijden bij elkaar optellen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IJL-RECHTS 22"/>
          <p:cNvSpPr/>
          <p:nvPr/>
        </p:nvSpPr>
        <p:spPr>
          <a:xfrm>
            <a:off x="694971" y="3648244"/>
            <a:ext cx="100811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683568" y="3808789"/>
            <a:ext cx="874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    X 10</a:t>
            </a: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28" name="PIJL-LINKS 27"/>
          <p:cNvSpPr/>
          <p:nvPr/>
        </p:nvSpPr>
        <p:spPr>
          <a:xfrm>
            <a:off x="7524328" y="3701063"/>
            <a:ext cx="1008112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7524328" y="386104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</a:t>
            </a:r>
            <a:r>
              <a:rPr lang="nl-NL" sz="2000" b="1" dirty="0" smtClean="0">
                <a:solidFill>
                  <a:schemeClr val="bg1"/>
                </a:solidFill>
              </a:rPr>
              <a:t>: 10</a:t>
            </a: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549829" y="4360983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Een stap naar rechts, 1 nul erbij of de komma  1 plaats naar rechts</a:t>
            </a:r>
            <a:endParaRPr lang="nl-NL" sz="1400" dirty="0"/>
          </a:p>
        </p:txBody>
      </p:sp>
      <p:sp>
        <p:nvSpPr>
          <p:cNvPr id="34" name="Tekstvak 33"/>
          <p:cNvSpPr txBox="1"/>
          <p:nvPr/>
        </p:nvSpPr>
        <p:spPr>
          <a:xfrm>
            <a:off x="6876256" y="4406153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Een stap naar rechts, 1 nul eraf of de komma  1 plaats naar links</a:t>
            </a:r>
            <a:endParaRPr lang="nl-NL" sz="1400" dirty="0"/>
          </a:p>
        </p:txBody>
      </p:sp>
      <p:sp>
        <p:nvSpPr>
          <p:cNvPr id="41" name="Tekstvak 40"/>
          <p:cNvSpPr txBox="1"/>
          <p:nvPr/>
        </p:nvSpPr>
        <p:spPr>
          <a:xfrm>
            <a:off x="549829" y="198231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Kan               het                 dametje           met            de              centimeter          meten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090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/>
              <p:cNvSpPr txBox="1"/>
              <p:nvPr/>
            </p:nvSpPr>
            <p:spPr>
              <a:xfrm>
                <a:off x="539552" y="2439406"/>
                <a:ext cx="8280920" cy="3447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800" dirty="0" smtClean="0">
                    <a:latin typeface="Cambria Math"/>
                  </a:rPr>
                  <a:t>	    ha            a           </a:t>
                </a:r>
                <a:r>
                  <a:rPr lang="nl-NL" sz="2800" dirty="0" err="1" smtClean="0">
                    <a:latin typeface="Cambria Math"/>
                  </a:rPr>
                  <a:t>ca</a:t>
                </a:r>
                <a:r>
                  <a:rPr lang="nl-NL" sz="2800" dirty="0" smtClean="0">
                    <a:latin typeface="Cambria Math"/>
                  </a:rPr>
                  <a:t>		 </a:t>
                </a:r>
              </a:p>
              <a:p>
                <a:endParaRPr lang="nl-NL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smtClean="0">
                            <a:latin typeface="Cambria Math"/>
                          </a:rPr>
                          <m:t>km</m:t>
                        </m:r>
                      </m:e>
                      <m:sup>
                        <m:r>
                          <a:rPr lang="nl-NL" sz="2800" b="0" i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800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hm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800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dam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800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800" dirty="0" smtClean="0"/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nl-NL" sz="2800" b="0" i="0" dirty="0" smtClean="0">
                            <a:latin typeface="Cambria Math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dm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800" dirty="0" smtClean="0"/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cm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800" dirty="0" smtClean="0"/>
                  <a:t>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mm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nl-NL" sz="2800" dirty="0" smtClean="0"/>
              </a:p>
              <a:p>
                <a:endParaRPr lang="nl-NL" sz="2800" dirty="0"/>
              </a:p>
              <a:p>
                <a:endParaRPr lang="nl-NL" sz="2800" dirty="0"/>
              </a:p>
              <a:p>
                <a:r>
                  <a:rPr lang="nl-NL" sz="2800" dirty="0" smtClean="0"/>
                  <a:t>			           </a:t>
                </a:r>
              </a:p>
              <a:p>
                <a:endParaRPr lang="nl-NL" sz="800" dirty="0"/>
              </a:p>
              <a:p>
                <a:r>
                  <a:rPr lang="nl-NL" sz="2800" dirty="0" smtClean="0"/>
                  <a:t>                                             </a:t>
                </a:r>
                <a:endParaRPr lang="nl-NL" sz="2400" dirty="0" smtClean="0"/>
              </a:p>
              <a:p>
                <a:endParaRPr lang="nl-NL" sz="2400" dirty="0"/>
              </a:p>
            </p:txBody>
          </p:sp>
        </mc:Choice>
        <mc:Fallback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439406"/>
                <a:ext cx="8280920" cy="3447098"/>
              </a:xfrm>
              <a:prstGeom prst="rect">
                <a:avLst/>
              </a:prstGeom>
              <a:blipFill rotWithShape="1">
                <a:blip r:embed="rId2"/>
                <a:stretch>
                  <a:fillRect t="-17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/>
          <p:cNvSpPr txBox="1"/>
          <p:nvPr/>
        </p:nvSpPr>
        <p:spPr>
          <a:xfrm>
            <a:off x="549829" y="764704"/>
            <a:ext cx="78385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metrieke stelsel </a:t>
            </a:r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oppervlaktematen</a:t>
            </a:r>
            <a:endParaRPr lang="nl-NL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oppervlakte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lengte x breedte 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IJL-RECHTS 22"/>
          <p:cNvSpPr/>
          <p:nvPr/>
        </p:nvSpPr>
        <p:spPr>
          <a:xfrm>
            <a:off x="694971" y="3648244"/>
            <a:ext cx="100811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683568" y="380878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  X 100</a:t>
            </a: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28" name="PIJL-LINKS 27"/>
          <p:cNvSpPr/>
          <p:nvPr/>
        </p:nvSpPr>
        <p:spPr>
          <a:xfrm>
            <a:off x="7524328" y="3701063"/>
            <a:ext cx="1008112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7524328" y="386104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</a:t>
            </a:r>
            <a:r>
              <a:rPr lang="nl-NL" sz="2000" b="1" dirty="0" smtClean="0">
                <a:solidFill>
                  <a:schemeClr val="bg1"/>
                </a:solidFill>
              </a:rPr>
              <a:t>: </a:t>
            </a:r>
            <a:r>
              <a:rPr lang="nl-NL" sz="2000" b="1" dirty="0" smtClean="0">
                <a:solidFill>
                  <a:schemeClr val="bg1"/>
                </a:solidFill>
              </a:rPr>
              <a:t>100</a:t>
            </a: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549829" y="4360983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Een stap naar rechts, </a:t>
            </a:r>
            <a:r>
              <a:rPr lang="nl-NL" sz="1400" dirty="0" smtClean="0"/>
              <a:t>2 </a:t>
            </a:r>
            <a:r>
              <a:rPr lang="nl-NL" sz="1400" dirty="0" smtClean="0"/>
              <a:t>nullen erbij of de komma </a:t>
            </a:r>
            <a:r>
              <a:rPr lang="nl-NL" sz="1400" dirty="0" smtClean="0"/>
              <a:t>2 </a:t>
            </a:r>
            <a:r>
              <a:rPr lang="nl-NL" sz="1400" dirty="0" smtClean="0"/>
              <a:t>plaatsen naar rechts</a:t>
            </a:r>
            <a:endParaRPr lang="nl-NL" sz="1400" dirty="0"/>
          </a:p>
        </p:txBody>
      </p:sp>
      <p:sp>
        <p:nvSpPr>
          <p:cNvPr id="34" name="Tekstvak 33"/>
          <p:cNvSpPr txBox="1"/>
          <p:nvPr/>
        </p:nvSpPr>
        <p:spPr>
          <a:xfrm>
            <a:off x="6876256" y="4406153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Een stap naar rechts, </a:t>
            </a:r>
            <a:r>
              <a:rPr lang="nl-NL" sz="1400" dirty="0" smtClean="0"/>
              <a:t>2 </a:t>
            </a:r>
            <a:r>
              <a:rPr lang="nl-NL" sz="1400" dirty="0" smtClean="0"/>
              <a:t>nullen </a:t>
            </a:r>
            <a:r>
              <a:rPr lang="nl-NL" sz="1400" dirty="0" smtClean="0"/>
              <a:t>eraf of de komma </a:t>
            </a:r>
            <a:r>
              <a:rPr lang="nl-NL" sz="1400" dirty="0" smtClean="0"/>
              <a:t>2 </a:t>
            </a:r>
            <a:r>
              <a:rPr lang="nl-NL" sz="1400" dirty="0" smtClean="0"/>
              <a:t>plaatsen naar links</a:t>
            </a:r>
            <a:endParaRPr lang="nl-NL" sz="1400" dirty="0"/>
          </a:p>
        </p:txBody>
      </p:sp>
      <p:sp>
        <p:nvSpPr>
          <p:cNvPr id="41" name="Tekstvak 40"/>
          <p:cNvSpPr txBox="1"/>
          <p:nvPr/>
        </p:nvSpPr>
        <p:spPr>
          <a:xfrm>
            <a:off x="549829" y="198231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Kan               het                 dametje           met            de              centimeter          meten  </a:t>
            </a:r>
            <a:endParaRPr lang="nl-NL" dirty="0"/>
          </a:p>
        </p:txBody>
      </p:sp>
      <p:cxnSp>
        <p:nvCxnSpPr>
          <p:cNvPr id="20" name="Rechte verbindingslijn 19"/>
          <p:cNvCxnSpPr/>
          <p:nvPr/>
        </p:nvCxnSpPr>
        <p:spPr>
          <a:xfrm flipV="1">
            <a:off x="2051720" y="2873334"/>
            <a:ext cx="0" cy="411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V="1">
            <a:off x="3275856" y="2873334"/>
            <a:ext cx="0" cy="411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V="1">
            <a:off x="4397828" y="2873334"/>
            <a:ext cx="0" cy="411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74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/>
              <p:cNvSpPr txBox="1"/>
              <p:nvPr/>
            </p:nvSpPr>
            <p:spPr>
              <a:xfrm>
                <a:off x="539552" y="2439406"/>
                <a:ext cx="8280920" cy="3816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800" dirty="0" smtClean="0">
                    <a:latin typeface="Cambria Math"/>
                  </a:rPr>
                  <a:t>			        kuub                        cc</a:t>
                </a:r>
              </a:p>
              <a:p>
                <a:endParaRPr lang="nl-NL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smtClean="0">
                            <a:latin typeface="Cambria Math"/>
                          </a:rPr>
                          <m:t>km</m:t>
                        </m:r>
                      </m:e>
                      <m:sup>
                        <m:r>
                          <a:rPr lang="nl-NL" sz="2800" b="0" i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hm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dam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 smtClean="0"/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nl-NL" sz="2800" b="0" i="0" dirty="0" smtClean="0">
                            <a:latin typeface="Cambria Math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dm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 smtClean="0"/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cm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 smtClean="0"/>
                  <a:t>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mm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nl-NL" sz="2800" dirty="0" smtClean="0"/>
              </a:p>
              <a:p>
                <a:endParaRPr lang="nl-NL" sz="2800" dirty="0"/>
              </a:p>
              <a:p>
                <a:endParaRPr lang="nl-NL" sz="2800" dirty="0"/>
              </a:p>
              <a:p>
                <a:r>
                  <a:rPr lang="nl-NL" sz="2800" dirty="0" smtClean="0"/>
                  <a:t>			           </a:t>
                </a:r>
              </a:p>
              <a:p>
                <a:endParaRPr lang="nl-NL" sz="800" dirty="0"/>
              </a:p>
              <a:p>
                <a:r>
                  <a:rPr lang="nl-NL" sz="2800" dirty="0" smtClean="0"/>
                  <a:t>                                             </a:t>
                </a:r>
                <a:r>
                  <a:rPr lang="nl-NL" sz="2400" dirty="0" err="1" smtClean="0"/>
                  <a:t>kl</a:t>
                </a:r>
                <a:r>
                  <a:rPr lang="nl-NL" sz="2400" dirty="0" smtClean="0"/>
                  <a:t>  hl  dal  </a:t>
                </a:r>
                <a:r>
                  <a:rPr lang="nl-NL" sz="2800" dirty="0" smtClean="0"/>
                  <a:t>l </a:t>
                </a:r>
                <a:r>
                  <a:rPr lang="nl-NL" sz="2400" dirty="0" smtClean="0"/>
                  <a:t> dl   cl  ml</a:t>
                </a:r>
              </a:p>
              <a:p>
                <a:endParaRPr lang="nl-NL" sz="2400" dirty="0" smtClean="0"/>
              </a:p>
              <a:p>
                <a:endParaRPr lang="nl-NL" sz="2400" dirty="0"/>
              </a:p>
            </p:txBody>
          </p:sp>
        </mc:Choice>
        <mc:Fallback xmlns=""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439406"/>
                <a:ext cx="8280920" cy="3816429"/>
              </a:xfrm>
              <a:prstGeom prst="rect">
                <a:avLst/>
              </a:prstGeom>
              <a:blipFill rotWithShape="1">
                <a:blip r:embed="rId2"/>
                <a:stretch>
                  <a:fillRect t="-159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/>
          <p:cNvSpPr txBox="1"/>
          <p:nvPr/>
        </p:nvSpPr>
        <p:spPr>
          <a:xfrm>
            <a:off x="833996" y="764704"/>
            <a:ext cx="72728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metrieke stelsel inhoudsmaten</a:t>
            </a:r>
          </a:p>
          <a:p>
            <a:pPr algn="ctr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Inhoud = lengte x breedte x hoogte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Rechte verbindingslijn 5"/>
          <p:cNvCxnSpPr/>
          <p:nvPr/>
        </p:nvCxnSpPr>
        <p:spPr>
          <a:xfrm>
            <a:off x="5515294" y="3573016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V="1">
            <a:off x="4397828" y="2873334"/>
            <a:ext cx="0" cy="411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6757753" y="2873335"/>
            <a:ext cx="1" cy="411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4397828" y="3573016"/>
            <a:ext cx="0" cy="1527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6757753" y="3529317"/>
            <a:ext cx="0" cy="1527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JL-RECHTS 22"/>
          <p:cNvSpPr/>
          <p:nvPr/>
        </p:nvSpPr>
        <p:spPr>
          <a:xfrm>
            <a:off x="694971" y="3648244"/>
            <a:ext cx="100811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683568" y="380878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X 1000</a:t>
            </a: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28" name="PIJL-LINKS 27"/>
          <p:cNvSpPr/>
          <p:nvPr/>
        </p:nvSpPr>
        <p:spPr>
          <a:xfrm>
            <a:off x="7524328" y="3701063"/>
            <a:ext cx="1008112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7524328" y="386104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</a:t>
            </a:r>
            <a:r>
              <a:rPr lang="nl-NL" sz="2000" b="1" dirty="0" smtClean="0">
                <a:solidFill>
                  <a:schemeClr val="bg1"/>
                </a:solidFill>
              </a:rPr>
              <a:t>: 1000</a:t>
            </a: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549829" y="4360983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Een stap naar rechts, 3 nullen erbij of de komma 3 plaatsen naar rechts</a:t>
            </a:r>
            <a:endParaRPr lang="nl-NL" sz="1400" dirty="0"/>
          </a:p>
        </p:txBody>
      </p:sp>
      <p:sp>
        <p:nvSpPr>
          <p:cNvPr id="34" name="Tekstvak 33"/>
          <p:cNvSpPr txBox="1"/>
          <p:nvPr/>
        </p:nvSpPr>
        <p:spPr>
          <a:xfrm>
            <a:off x="6876256" y="4406153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Een stap naar rechts, 3 nullen eraf of de komma 3 plaatsen naar links</a:t>
            </a:r>
            <a:endParaRPr lang="nl-NL" sz="1400" dirty="0"/>
          </a:p>
        </p:txBody>
      </p:sp>
      <p:sp>
        <p:nvSpPr>
          <p:cNvPr id="35" name="PIJL-RECHTS 34"/>
          <p:cNvSpPr/>
          <p:nvPr/>
        </p:nvSpPr>
        <p:spPr>
          <a:xfrm>
            <a:off x="4340898" y="5604993"/>
            <a:ext cx="807166" cy="6508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LINKS 35"/>
          <p:cNvSpPr/>
          <p:nvPr/>
        </p:nvSpPr>
        <p:spPr>
          <a:xfrm>
            <a:off x="6084168" y="5589240"/>
            <a:ext cx="792088" cy="6665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4340898" y="5745747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bg1"/>
                </a:solidFill>
              </a:rPr>
              <a:t>X 10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6228184" y="573787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bg1"/>
                </a:solidFill>
              </a:rPr>
              <a:t>  : 10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41" name="Tekstvak 40"/>
          <p:cNvSpPr txBox="1"/>
          <p:nvPr/>
        </p:nvSpPr>
        <p:spPr>
          <a:xfrm>
            <a:off x="549829" y="198231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Kan               het                 dametje           met            de              centimeter          meten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09055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164</Words>
  <Application>Microsoft Office PowerPoint</Application>
  <PresentationFormat>Diavoorstelling (4:3)</PresentationFormat>
  <Paragraphs>46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Kantoorthema</vt:lpstr>
      <vt:lpstr>PowerPoint-presentatie</vt:lpstr>
      <vt:lpstr>PowerPoint-presentatie</vt:lpstr>
      <vt:lpstr>PowerPoint-presentatie</vt:lpstr>
    </vt:vector>
  </TitlesOfParts>
  <Company>Albeda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AWS User</dc:creator>
  <cp:lastModifiedBy>AWS User</cp:lastModifiedBy>
  <cp:revision>4</cp:revision>
  <dcterms:created xsi:type="dcterms:W3CDTF">2014-12-17T13:21:13Z</dcterms:created>
  <dcterms:modified xsi:type="dcterms:W3CDTF">2014-12-21T07:43:23Z</dcterms:modified>
</cp:coreProperties>
</file>