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57" r:id="rId6"/>
    <p:sldId id="258"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4" d="100"/>
          <a:sy n="154" d="100"/>
        </p:scale>
        <p:origin x="2766"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023268-A800-4FF6-ABEB-8D10B5B1A46E}" type="doc">
      <dgm:prSet loTypeId="urn:microsoft.com/office/officeart/2005/8/layout/radial6" loCatId="cycle" qsTypeId="urn:microsoft.com/office/officeart/2005/8/quickstyle/simple1" qsCatId="simple" csTypeId="urn:microsoft.com/office/officeart/2005/8/colors/accent2_4" csCatId="accent2" phldr="1"/>
      <dgm:spPr/>
      <dgm:t>
        <a:bodyPr/>
        <a:lstStyle/>
        <a:p>
          <a:endParaRPr lang="nl-NL"/>
        </a:p>
      </dgm:t>
    </dgm:pt>
    <dgm:pt modelId="{45A4F38E-F78D-49B0-B13F-ACE236C6DC09}">
      <dgm:prSet phldrT="[Tekst]"/>
      <dgm:spPr/>
      <dgm:t>
        <a:bodyPr/>
        <a:lstStyle/>
        <a:p>
          <a:r>
            <a:rPr lang="nl-NL" dirty="0"/>
            <a:t>Verwonderen </a:t>
          </a:r>
        </a:p>
        <a:p>
          <a:r>
            <a:rPr lang="nl-NL" dirty="0"/>
            <a:t>Ontdekken</a:t>
          </a:r>
        </a:p>
      </dgm:t>
    </dgm:pt>
    <dgm:pt modelId="{57FD85AF-D99E-41AA-B40E-3CDB29A16AC7}" type="parTrans" cxnId="{6DB64476-6A11-4D9A-9E01-45A0240A8784}">
      <dgm:prSet/>
      <dgm:spPr/>
      <dgm:t>
        <a:bodyPr/>
        <a:lstStyle/>
        <a:p>
          <a:endParaRPr lang="nl-NL"/>
        </a:p>
      </dgm:t>
    </dgm:pt>
    <dgm:pt modelId="{D5C4DD83-68B8-4338-BDDE-504B37D1BA6C}" type="sibTrans" cxnId="{6DB64476-6A11-4D9A-9E01-45A0240A8784}">
      <dgm:prSet/>
      <dgm:spPr/>
      <dgm:t>
        <a:bodyPr/>
        <a:lstStyle/>
        <a:p>
          <a:endParaRPr lang="nl-NL"/>
        </a:p>
      </dgm:t>
    </dgm:pt>
    <dgm:pt modelId="{DD118039-CB8F-4A73-A2EE-CD7469957831}">
      <dgm:prSet phldrT="[Tekst]"/>
      <dgm:spPr/>
      <dgm:t>
        <a:bodyPr/>
        <a:lstStyle/>
        <a:p>
          <a:r>
            <a:rPr lang="nl-NL" dirty="0"/>
            <a:t>Verbeelden</a:t>
          </a:r>
        </a:p>
        <a:p>
          <a:r>
            <a:rPr lang="nl-NL" dirty="0"/>
            <a:t>Dromen</a:t>
          </a:r>
        </a:p>
      </dgm:t>
    </dgm:pt>
    <dgm:pt modelId="{A01DEDAE-F3BF-4E4A-BF7A-7F8112DE2E37}" type="parTrans" cxnId="{FD710995-A4F1-48B7-BA1A-E3FB89AC9EF6}">
      <dgm:prSet/>
      <dgm:spPr/>
      <dgm:t>
        <a:bodyPr/>
        <a:lstStyle/>
        <a:p>
          <a:endParaRPr lang="nl-NL"/>
        </a:p>
      </dgm:t>
    </dgm:pt>
    <dgm:pt modelId="{0F055ACD-A910-474B-BDF8-DF650B5DB73C}" type="sibTrans" cxnId="{FD710995-A4F1-48B7-BA1A-E3FB89AC9EF6}">
      <dgm:prSet/>
      <dgm:spPr/>
      <dgm:t>
        <a:bodyPr/>
        <a:lstStyle/>
        <a:p>
          <a:endParaRPr lang="nl-NL"/>
        </a:p>
      </dgm:t>
    </dgm:pt>
    <dgm:pt modelId="{D56C31E1-1FC1-4E09-A713-E8EC3503FFEC}">
      <dgm:prSet phldrT="[Tekst]"/>
      <dgm:spPr/>
      <dgm:t>
        <a:bodyPr/>
        <a:lstStyle/>
        <a:p>
          <a:r>
            <a:rPr lang="nl-NL" dirty="0"/>
            <a:t>Verankeren </a:t>
          </a:r>
        </a:p>
        <a:p>
          <a:r>
            <a:rPr lang="nl-NL" dirty="0"/>
            <a:t>Ontwerp</a:t>
          </a:r>
        </a:p>
      </dgm:t>
    </dgm:pt>
    <dgm:pt modelId="{0B7DD07B-0690-442B-847D-622CC093D0D2}" type="parTrans" cxnId="{D836FE98-5F24-436A-B3EE-2713A6D7026F}">
      <dgm:prSet/>
      <dgm:spPr/>
      <dgm:t>
        <a:bodyPr/>
        <a:lstStyle/>
        <a:p>
          <a:endParaRPr lang="nl-NL"/>
        </a:p>
      </dgm:t>
    </dgm:pt>
    <dgm:pt modelId="{F95A8F4C-2FE9-4A06-9C69-7EDDDAD49653}" type="sibTrans" cxnId="{D836FE98-5F24-436A-B3EE-2713A6D7026F}">
      <dgm:prSet/>
      <dgm:spPr/>
      <dgm:t>
        <a:bodyPr/>
        <a:lstStyle/>
        <a:p>
          <a:endParaRPr lang="nl-NL"/>
        </a:p>
      </dgm:t>
    </dgm:pt>
    <dgm:pt modelId="{D2427ECC-9446-4C44-8AC1-38151E518B93}">
      <dgm:prSet phldrT="[Tekst]"/>
      <dgm:spPr/>
      <dgm:t>
        <a:bodyPr/>
        <a:lstStyle/>
        <a:p>
          <a:r>
            <a:rPr lang="nl-NL" dirty="0"/>
            <a:t>Verwezenlijken</a:t>
          </a:r>
        </a:p>
        <a:p>
          <a:r>
            <a:rPr lang="nl-NL" dirty="0"/>
            <a:t>bestemming</a:t>
          </a:r>
        </a:p>
      </dgm:t>
    </dgm:pt>
    <dgm:pt modelId="{778C967D-8E34-4449-B887-553AF50D42C8}" type="parTrans" cxnId="{AA6C3465-C334-411B-9384-7B0D0D080EF2}">
      <dgm:prSet/>
      <dgm:spPr/>
      <dgm:t>
        <a:bodyPr/>
        <a:lstStyle/>
        <a:p>
          <a:endParaRPr lang="nl-NL"/>
        </a:p>
      </dgm:t>
    </dgm:pt>
    <dgm:pt modelId="{E41585F3-EB15-454C-A32F-BEE5A580301D}" type="sibTrans" cxnId="{AA6C3465-C334-411B-9384-7B0D0D080EF2}">
      <dgm:prSet/>
      <dgm:spPr/>
      <dgm:t>
        <a:bodyPr/>
        <a:lstStyle/>
        <a:p>
          <a:endParaRPr lang="nl-NL"/>
        </a:p>
      </dgm:t>
    </dgm:pt>
    <dgm:pt modelId="{A6650ECA-FDD4-4C81-9DDA-5FA174B8152B}">
      <dgm:prSet phldrT="[Tekst]"/>
      <dgm:spPr/>
      <dgm:t>
        <a:bodyPr/>
        <a:lstStyle/>
        <a:p>
          <a:r>
            <a:rPr lang="nl-NL" dirty="0"/>
            <a:t>Stagebedrijf</a:t>
          </a:r>
        </a:p>
      </dgm:t>
    </dgm:pt>
    <dgm:pt modelId="{215524CB-C669-46EC-B480-B1C2A2454331}" type="sibTrans" cxnId="{30953A09-17C2-4ABE-842D-09D7882F67A5}">
      <dgm:prSet/>
      <dgm:spPr/>
      <dgm:t>
        <a:bodyPr/>
        <a:lstStyle/>
        <a:p>
          <a:endParaRPr lang="nl-NL"/>
        </a:p>
      </dgm:t>
    </dgm:pt>
    <dgm:pt modelId="{CEDA6611-2ABE-4F97-B32D-21AE87860563}" type="parTrans" cxnId="{30953A09-17C2-4ABE-842D-09D7882F67A5}">
      <dgm:prSet/>
      <dgm:spPr/>
      <dgm:t>
        <a:bodyPr/>
        <a:lstStyle/>
        <a:p>
          <a:endParaRPr lang="nl-NL"/>
        </a:p>
      </dgm:t>
    </dgm:pt>
    <dgm:pt modelId="{0575EC9D-41F2-45EC-A592-9CEFA0A92808}" type="pres">
      <dgm:prSet presAssocID="{50023268-A800-4FF6-ABEB-8D10B5B1A46E}" presName="Name0" presStyleCnt="0">
        <dgm:presLayoutVars>
          <dgm:chMax val="1"/>
          <dgm:dir/>
          <dgm:animLvl val="ctr"/>
          <dgm:resizeHandles val="exact"/>
        </dgm:presLayoutVars>
      </dgm:prSet>
      <dgm:spPr/>
    </dgm:pt>
    <dgm:pt modelId="{18EAFEC7-60F6-4324-B927-02917A197100}" type="pres">
      <dgm:prSet presAssocID="{A6650ECA-FDD4-4C81-9DDA-5FA174B8152B}" presName="centerShape" presStyleLbl="node0" presStyleIdx="0" presStyleCnt="1" custLinFactNeighborX="790" custLinFactNeighborY="30"/>
      <dgm:spPr/>
    </dgm:pt>
    <dgm:pt modelId="{0CC10CC0-FF93-4EDE-A79B-CC4A8ECA537F}" type="pres">
      <dgm:prSet presAssocID="{45A4F38E-F78D-49B0-B13F-ACE236C6DC09}" presName="node" presStyleLbl="node1" presStyleIdx="0" presStyleCnt="4">
        <dgm:presLayoutVars>
          <dgm:bulletEnabled val="1"/>
        </dgm:presLayoutVars>
      </dgm:prSet>
      <dgm:spPr/>
    </dgm:pt>
    <dgm:pt modelId="{88E12CE1-8633-415F-A333-5E21F08036E9}" type="pres">
      <dgm:prSet presAssocID="{45A4F38E-F78D-49B0-B13F-ACE236C6DC09}" presName="dummy" presStyleCnt="0"/>
      <dgm:spPr/>
    </dgm:pt>
    <dgm:pt modelId="{5EE23824-6E0F-4756-960D-473D15BFF668}" type="pres">
      <dgm:prSet presAssocID="{D5C4DD83-68B8-4338-BDDE-504B37D1BA6C}" presName="sibTrans" presStyleLbl="sibTrans2D1" presStyleIdx="0" presStyleCnt="4"/>
      <dgm:spPr/>
    </dgm:pt>
    <dgm:pt modelId="{20BED87B-44F1-40BC-87A5-E6983A658C6D}" type="pres">
      <dgm:prSet presAssocID="{DD118039-CB8F-4A73-A2EE-CD7469957831}" presName="node" presStyleLbl="node1" presStyleIdx="1" presStyleCnt="4">
        <dgm:presLayoutVars>
          <dgm:bulletEnabled val="1"/>
        </dgm:presLayoutVars>
      </dgm:prSet>
      <dgm:spPr/>
    </dgm:pt>
    <dgm:pt modelId="{469C486E-FE32-4A78-96AA-05A8ACB3749E}" type="pres">
      <dgm:prSet presAssocID="{DD118039-CB8F-4A73-A2EE-CD7469957831}" presName="dummy" presStyleCnt="0"/>
      <dgm:spPr/>
    </dgm:pt>
    <dgm:pt modelId="{FB897EE5-E609-44B3-8C4B-336D591D6B31}" type="pres">
      <dgm:prSet presAssocID="{0F055ACD-A910-474B-BDF8-DF650B5DB73C}" presName="sibTrans" presStyleLbl="sibTrans2D1" presStyleIdx="1" presStyleCnt="4"/>
      <dgm:spPr/>
    </dgm:pt>
    <dgm:pt modelId="{22EDB75F-EDBF-4460-A9AA-06154F205E91}" type="pres">
      <dgm:prSet presAssocID="{D56C31E1-1FC1-4E09-A713-E8EC3503FFEC}" presName="node" presStyleLbl="node1" presStyleIdx="2" presStyleCnt="4">
        <dgm:presLayoutVars>
          <dgm:bulletEnabled val="1"/>
        </dgm:presLayoutVars>
      </dgm:prSet>
      <dgm:spPr/>
    </dgm:pt>
    <dgm:pt modelId="{522B594B-9DD7-4920-A2BD-BFCAF8A9A493}" type="pres">
      <dgm:prSet presAssocID="{D56C31E1-1FC1-4E09-A713-E8EC3503FFEC}" presName="dummy" presStyleCnt="0"/>
      <dgm:spPr/>
    </dgm:pt>
    <dgm:pt modelId="{2A3713CB-3AAC-49BD-B793-21C36800EABA}" type="pres">
      <dgm:prSet presAssocID="{F95A8F4C-2FE9-4A06-9C69-7EDDDAD49653}" presName="sibTrans" presStyleLbl="sibTrans2D1" presStyleIdx="2" presStyleCnt="4"/>
      <dgm:spPr/>
    </dgm:pt>
    <dgm:pt modelId="{2D952540-673C-4620-AD40-9CD418E47999}" type="pres">
      <dgm:prSet presAssocID="{D2427ECC-9446-4C44-8AC1-38151E518B93}" presName="node" presStyleLbl="node1" presStyleIdx="3" presStyleCnt="4">
        <dgm:presLayoutVars>
          <dgm:bulletEnabled val="1"/>
        </dgm:presLayoutVars>
      </dgm:prSet>
      <dgm:spPr/>
    </dgm:pt>
    <dgm:pt modelId="{D5728927-4587-4CB4-A228-EF0C3A0465B8}" type="pres">
      <dgm:prSet presAssocID="{D2427ECC-9446-4C44-8AC1-38151E518B93}" presName="dummy" presStyleCnt="0"/>
      <dgm:spPr/>
    </dgm:pt>
    <dgm:pt modelId="{E3149BF1-EB42-4BD5-8FDE-10A8FC27FD2C}" type="pres">
      <dgm:prSet presAssocID="{E41585F3-EB15-454C-A32F-BEE5A580301D}" presName="sibTrans" presStyleLbl="sibTrans2D1" presStyleIdx="3" presStyleCnt="4"/>
      <dgm:spPr/>
    </dgm:pt>
  </dgm:ptLst>
  <dgm:cxnLst>
    <dgm:cxn modelId="{30953A09-17C2-4ABE-842D-09D7882F67A5}" srcId="{50023268-A800-4FF6-ABEB-8D10B5B1A46E}" destId="{A6650ECA-FDD4-4C81-9DDA-5FA174B8152B}" srcOrd="0" destOrd="0" parTransId="{CEDA6611-2ABE-4F97-B32D-21AE87860563}" sibTransId="{215524CB-C669-46EC-B480-B1C2A2454331}"/>
    <dgm:cxn modelId="{B34CAD10-72A5-4DBF-945F-7759BEAF8D8C}" type="presOf" srcId="{45A4F38E-F78D-49B0-B13F-ACE236C6DC09}" destId="{0CC10CC0-FF93-4EDE-A79B-CC4A8ECA537F}" srcOrd="0" destOrd="0" presId="urn:microsoft.com/office/officeart/2005/8/layout/radial6"/>
    <dgm:cxn modelId="{8F190526-FC5B-409B-B560-6E81789D8A90}" type="presOf" srcId="{D5C4DD83-68B8-4338-BDDE-504B37D1BA6C}" destId="{5EE23824-6E0F-4756-960D-473D15BFF668}" srcOrd="0" destOrd="0" presId="urn:microsoft.com/office/officeart/2005/8/layout/radial6"/>
    <dgm:cxn modelId="{D74F2B2F-7B12-4FB3-9A29-D5A513C93BD5}" type="presOf" srcId="{F95A8F4C-2FE9-4A06-9C69-7EDDDAD49653}" destId="{2A3713CB-3AAC-49BD-B793-21C36800EABA}" srcOrd="0" destOrd="0" presId="urn:microsoft.com/office/officeart/2005/8/layout/radial6"/>
    <dgm:cxn modelId="{3C1E343A-0718-4483-B3A5-8E5F405D9162}" type="presOf" srcId="{DD118039-CB8F-4A73-A2EE-CD7469957831}" destId="{20BED87B-44F1-40BC-87A5-E6983A658C6D}" srcOrd="0" destOrd="0" presId="urn:microsoft.com/office/officeart/2005/8/layout/radial6"/>
    <dgm:cxn modelId="{AA6C3465-C334-411B-9384-7B0D0D080EF2}" srcId="{A6650ECA-FDD4-4C81-9DDA-5FA174B8152B}" destId="{D2427ECC-9446-4C44-8AC1-38151E518B93}" srcOrd="3" destOrd="0" parTransId="{778C967D-8E34-4449-B887-553AF50D42C8}" sibTransId="{E41585F3-EB15-454C-A32F-BEE5A580301D}"/>
    <dgm:cxn modelId="{A9C88846-E532-4E01-B5F9-7A49BB911BFB}" type="presOf" srcId="{E41585F3-EB15-454C-A32F-BEE5A580301D}" destId="{E3149BF1-EB42-4BD5-8FDE-10A8FC27FD2C}" srcOrd="0" destOrd="0" presId="urn:microsoft.com/office/officeart/2005/8/layout/radial6"/>
    <dgm:cxn modelId="{6DB64476-6A11-4D9A-9E01-45A0240A8784}" srcId="{A6650ECA-FDD4-4C81-9DDA-5FA174B8152B}" destId="{45A4F38E-F78D-49B0-B13F-ACE236C6DC09}" srcOrd="0" destOrd="0" parTransId="{57FD85AF-D99E-41AA-B40E-3CDB29A16AC7}" sibTransId="{D5C4DD83-68B8-4338-BDDE-504B37D1BA6C}"/>
    <dgm:cxn modelId="{9A85A657-A93F-4A14-9A78-02662861D887}" type="presOf" srcId="{0F055ACD-A910-474B-BDF8-DF650B5DB73C}" destId="{FB897EE5-E609-44B3-8C4B-336D591D6B31}" srcOrd="0" destOrd="0" presId="urn:microsoft.com/office/officeart/2005/8/layout/radial6"/>
    <dgm:cxn modelId="{D0A81E82-05BB-4DE0-9D53-8DBADC2712CF}" type="presOf" srcId="{50023268-A800-4FF6-ABEB-8D10B5B1A46E}" destId="{0575EC9D-41F2-45EC-A592-9CEFA0A92808}" srcOrd="0" destOrd="0" presId="urn:microsoft.com/office/officeart/2005/8/layout/radial6"/>
    <dgm:cxn modelId="{FB2F4A88-AB42-49E6-8B20-EE24E64165C8}" type="presOf" srcId="{A6650ECA-FDD4-4C81-9DDA-5FA174B8152B}" destId="{18EAFEC7-60F6-4324-B927-02917A197100}" srcOrd="0" destOrd="0" presId="urn:microsoft.com/office/officeart/2005/8/layout/radial6"/>
    <dgm:cxn modelId="{DB3AB490-D89E-42AE-ADFA-5D6407A77F63}" type="presOf" srcId="{D56C31E1-1FC1-4E09-A713-E8EC3503FFEC}" destId="{22EDB75F-EDBF-4460-A9AA-06154F205E91}" srcOrd="0" destOrd="0" presId="urn:microsoft.com/office/officeart/2005/8/layout/radial6"/>
    <dgm:cxn modelId="{FD710995-A4F1-48B7-BA1A-E3FB89AC9EF6}" srcId="{A6650ECA-FDD4-4C81-9DDA-5FA174B8152B}" destId="{DD118039-CB8F-4A73-A2EE-CD7469957831}" srcOrd="1" destOrd="0" parTransId="{A01DEDAE-F3BF-4E4A-BF7A-7F8112DE2E37}" sibTransId="{0F055ACD-A910-474B-BDF8-DF650B5DB73C}"/>
    <dgm:cxn modelId="{D836FE98-5F24-436A-B3EE-2713A6D7026F}" srcId="{A6650ECA-FDD4-4C81-9DDA-5FA174B8152B}" destId="{D56C31E1-1FC1-4E09-A713-E8EC3503FFEC}" srcOrd="2" destOrd="0" parTransId="{0B7DD07B-0690-442B-847D-622CC093D0D2}" sibTransId="{F95A8F4C-2FE9-4A06-9C69-7EDDDAD49653}"/>
    <dgm:cxn modelId="{357BA7D0-3C10-4A7F-97AD-787D98CAA754}" type="presOf" srcId="{D2427ECC-9446-4C44-8AC1-38151E518B93}" destId="{2D952540-673C-4620-AD40-9CD418E47999}" srcOrd="0" destOrd="0" presId="urn:microsoft.com/office/officeart/2005/8/layout/radial6"/>
    <dgm:cxn modelId="{9E1BD1A2-E1B6-4D38-9082-EC9F1C31DAC1}" type="presParOf" srcId="{0575EC9D-41F2-45EC-A592-9CEFA0A92808}" destId="{18EAFEC7-60F6-4324-B927-02917A197100}" srcOrd="0" destOrd="0" presId="urn:microsoft.com/office/officeart/2005/8/layout/radial6"/>
    <dgm:cxn modelId="{F7D2A50B-F4B0-44DD-BC47-BD727AFEB3DD}" type="presParOf" srcId="{0575EC9D-41F2-45EC-A592-9CEFA0A92808}" destId="{0CC10CC0-FF93-4EDE-A79B-CC4A8ECA537F}" srcOrd="1" destOrd="0" presId="urn:microsoft.com/office/officeart/2005/8/layout/radial6"/>
    <dgm:cxn modelId="{9EDED58E-CC4C-4BA4-80A9-73F3C5660A6C}" type="presParOf" srcId="{0575EC9D-41F2-45EC-A592-9CEFA0A92808}" destId="{88E12CE1-8633-415F-A333-5E21F08036E9}" srcOrd="2" destOrd="0" presId="urn:microsoft.com/office/officeart/2005/8/layout/radial6"/>
    <dgm:cxn modelId="{E7459721-5E95-44A1-AA9A-32A0CF3666BE}" type="presParOf" srcId="{0575EC9D-41F2-45EC-A592-9CEFA0A92808}" destId="{5EE23824-6E0F-4756-960D-473D15BFF668}" srcOrd="3" destOrd="0" presId="urn:microsoft.com/office/officeart/2005/8/layout/radial6"/>
    <dgm:cxn modelId="{D239A7C0-1B2B-4680-AC2F-944DC861F694}" type="presParOf" srcId="{0575EC9D-41F2-45EC-A592-9CEFA0A92808}" destId="{20BED87B-44F1-40BC-87A5-E6983A658C6D}" srcOrd="4" destOrd="0" presId="urn:microsoft.com/office/officeart/2005/8/layout/radial6"/>
    <dgm:cxn modelId="{EE3EB385-1F81-4C66-9F16-E96ACB39682F}" type="presParOf" srcId="{0575EC9D-41F2-45EC-A592-9CEFA0A92808}" destId="{469C486E-FE32-4A78-96AA-05A8ACB3749E}" srcOrd="5" destOrd="0" presId="urn:microsoft.com/office/officeart/2005/8/layout/radial6"/>
    <dgm:cxn modelId="{E1A3F473-99B1-49A6-B88C-F85FD24BA2BD}" type="presParOf" srcId="{0575EC9D-41F2-45EC-A592-9CEFA0A92808}" destId="{FB897EE5-E609-44B3-8C4B-336D591D6B31}" srcOrd="6" destOrd="0" presId="urn:microsoft.com/office/officeart/2005/8/layout/radial6"/>
    <dgm:cxn modelId="{C8C0C7ED-C1E9-492F-A177-80B122344AB0}" type="presParOf" srcId="{0575EC9D-41F2-45EC-A592-9CEFA0A92808}" destId="{22EDB75F-EDBF-4460-A9AA-06154F205E91}" srcOrd="7" destOrd="0" presId="urn:microsoft.com/office/officeart/2005/8/layout/radial6"/>
    <dgm:cxn modelId="{1707E6FF-9438-4682-9601-1FDED597BA6D}" type="presParOf" srcId="{0575EC9D-41F2-45EC-A592-9CEFA0A92808}" destId="{522B594B-9DD7-4920-A2BD-BFCAF8A9A493}" srcOrd="8" destOrd="0" presId="urn:microsoft.com/office/officeart/2005/8/layout/radial6"/>
    <dgm:cxn modelId="{7F6FE0BC-52C1-46B0-A39F-88D74336D4C9}" type="presParOf" srcId="{0575EC9D-41F2-45EC-A592-9CEFA0A92808}" destId="{2A3713CB-3AAC-49BD-B793-21C36800EABA}" srcOrd="9" destOrd="0" presId="urn:microsoft.com/office/officeart/2005/8/layout/radial6"/>
    <dgm:cxn modelId="{6189CBF9-D3B0-4E59-B8E2-68039FE7DD63}" type="presParOf" srcId="{0575EC9D-41F2-45EC-A592-9CEFA0A92808}" destId="{2D952540-673C-4620-AD40-9CD418E47999}" srcOrd="10" destOrd="0" presId="urn:microsoft.com/office/officeart/2005/8/layout/radial6"/>
    <dgm:cxn modelId="{E53DA5C9-755A-49FD-8250-3C3C140EC116}" type="presParOf" srcId="{0575EC9D-41F2-45EC-A592-9CEFA0A92808}" destId="{D5728927-4587-4CB4-A228-EF0C3A0465B8}" srcOrd="11" destOrd="0" presId="urn:microsoft.com/office/officeart/2005/8/layout/radial6"/>
    <dgm:cxn modelId="{2650E662-D4BD-4D25-BA80-550FE0E3D626}" type="presParOf" srcId="{0575EC9D-41F2-45EC-A592-9CEFA0A92808}" destId="{E3149BF1-EB42-4BD5-8FDE-10A8FC27FD2C}"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49BF1-EB42-4BD5-8FDE-10A8FC27FD2C}">
      <dsp:nvSpPr>
        <dsp:cNvPr id="0" name=""/>
        <dsp:cNvSpPr/>
      </dsp:nvSpPr>
      <dsp:spPr>
        <a:xfrm>
          <a:off x="886922" y="424082"/>
          <a:ext cx="2826885" cy="2826885"/>
        </a:xfrm>
        <a:prstGeom prst="blockArc">
          <a:avLst>
            <a:gd name="adj1" fmla="val 10800000"/>
            <a:gd name="adj2" fmla="val 16200000"/>
            <a:gd name="adj3" fmla="val 4638"/>
          </a:avLst>
        </a:prstGeom>
        <a:solidFill>
          <a:schemeClr val="accent2">
            <a:shade val="90000"/>
            <a:hueOff val="-287340"/>
            <a:satOff val="204"/>
            <a:lumOff val="160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A3713CB-3AAC-49BD-B793-21C36800EABA}">
      <dsp:nvSpPr>
        <dsp:cNvPr id="0" name=""/>
        <dsp:cNvSpPr/>
      </dsp:nvSpPr>
      <dsp:spPr>
        <a:xfrm>
          <a:off x="886922" y="424082"/>
          <a:ext cx="2826885" cy="2826885"/>
        </a:xfrm>
        <a:prstGeom prst="blockArc">
          <a:avLst>
            <a:gd name="adj1" fmla="val 5400000"/>
            <a:gd name="adj2" fmla="val 10800000"/>
            <a:gd name="adj3" fmla="val 4638"/>
          </a:avLst>
        </a:prstGeom>
        <a:solidFill>
          <a:schemeClr val="accent2">
            <a:shade val="90000"/>
            <a:hueOff val="-574681"/>
            <a:satOff val="409"/>
            <a:lumOff val="321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B897EE5-E609-44B3-8C4B-336D591D6B31}">
      <dsp:nvSpPr>
        <dsp:cNvPr id="0" name=""/>
        <dsp:cNvSpPr/>
      </dsp:nvSpPr>
      <dsp:spPr>
        <a:xfrm>
          <a:off x="886922" y="424082"/>
          <a:ext cx="2826885" cy="2826885"/>
        </a:xfrm>
        <a:prstGeom prst="blockArc">
          <a:avLst>
            <a:gd name="adj1" fmla="val 0"/>
            <a:gd name="adj2" fmla="val 5400000"/>
            <a:gd name="adj3" fmla="val 4638"/>
          </a:avLst>
        </a:prstGeom>
        <a:solidFill>
          <a:schemeClr val="accent2">
            <a:shade val="90000"/>
            <a:hueOff val="-287340"/>
            <a:satOff val="204"/>
            <a:lumOff val="160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E23824-6E0F-4756-960D-473D15BFF668}">
      <dsp:nvSpPr>
        <dsp:cNvPr id="0" name=""/>
        <dsp:cNvSpPr/>
      </dsp:nvSpPr>
      <dsp:spPr>
        <a:xfrm>
          <a:off x="886922" y="424082"/>
          <a:ext cx="2826885" cy="2826885"/>
        </a:xfrm>
        <a:prstGeom prst="blockArc">
          <a:avLst>
            <a:gd name="adj1" fmla="val 16200000"/>
            <a:gd name="adj2" fmla="val 0"/>
            <a:gd name="adj3" fmla="val 4638"/>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EAFEC7-60F6-4324-B927-02917A197100}">
      <dsp:nvSpPr>
        <dsp:cNvPr id="0" name=""/>
        <dsp:cNvSpPr/>
      </dsp:nvSpPr>
      <dsp:spPr>
        <a:xfrm>
          <a:off x="1671832" y="1188005"/>
          <a:ext cx="1300694" cy="1300694"/>
        </a:xfrm>
        <a:prstGeom prst="ellipse">
          <a:avLst/>
        </a:prstGeom>
        <a:solidFill>
          <a:schemeClr val="accent2">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Stagebedrijf</a:t>
          </a:r>
        </a:p>
      </dsp:txBody>
      <dsp:txXfrm>
        <a:off x="1862314" y="1378487"/>
        <a:ext cx="919730" cy="919730"/>
      </dsp:txXfrm>
    </dsp:sp>
    <dsp:sp modelId="{0CC10CC0-FF93-4EDE-A79B-CC4A8ECA537F}">
      <dsp:nvSpPr>
        <dsp:cNvPr id="0" name=""/>
        <dsp:cNvSpPr/>
      </dsp:nvSpPr>
      <dsp:spPr>
        <a:xfrm>
          <a:off x="1845122" y="1616"/>
          <a:ext cx="910486" cy="910486"/>
        </a:xfrm>
        <a:prstGeom prst="ellipse">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nl-NL" sz="700" kern="1200" dirty="0"/>
            <a:t>Verwonderen </a:t>
          </a:r>
        </a:p>
        <a:p>
          <a:pPr marL="0" lvl="0" indent="0" algn="ctr" defTabSz="311150">
            <a:lnSpc>
              <a:spcPct val="90000"/>
            </a:lnSpc>
            <a:spcBef>
              <a:spcPct val="0"/>
            </a:spcBef>
            <a:spcAft>
              <a:spcPct val="35000"/>
            </a:spcAft>
            <a:buNone/>
          </a:pPr>
          <a:r>
            <a:rPr lang="nl-NL" sz="700" kern="1200" dirty="0"/>
            <a:t>Ontdekken</a:t>
          </a:r>
        </a:p>
      </dsp:txBody>
      <dsp:txXfrm>
        <a:off x="1978460" y="134954"/>
        <a:ext cx="643810" cy="643810"/>
      </dsp:txXfrm>
    </dsp:sp>
    <dsp:sp modelId="{20BED87B-44F1-40BC-87A5-E6983A658C6D}">
      <dsp:nvSpPr>
        <dsp:cNvPr id="0" name=""/>
        <dsp:cNvSpPr/>
      </dsp:nvSpPr>
      <dsp:spPr>
        <a:xfrm>
          <a:off x="3225787" y="1382281"/>
          <a:ext cx="910486" cy="910486"/>
        </a:xfrm>
        <a:prstGeom prst="ellipse">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nl-NL" sz="700" kern="1200" dirty="0"/>
            <a:t>Verbeelden</a:t>
          </a:r>
        </a:p>
        <a:p>
          <a:pPr marL="0" lvl="0" indent="0" algn="ctr" defTabSz="311150">
            <a:lnSpc>
              <a:spcPct val="90000"/>
            </a:lnSpc>
            <a:spcBef>
              <a:spcPct val="0"/>
            </a:spcBef>
            <a:spcAft>
              <a:spcPct val="35000"/>
            </a:spcAft>
            <a:buNone/>
          </a:pPr>
          <a:r>
            <a:rPr lang="nl-NL" sz="700" kern="1200" dirty="0"/>
            <a:t>Dromen</a:t>
          </a:r>
        </a:p>
      </dsp:txBody>
      <dsp:txXfrm>
        <a:off x="3359125" y="1515619"/>
        <a:ext cx="643810" cy="643810"/>
      </dsp:txXfrm>
    </dsp:sp>
    <dsp:sp modelId="{22EDB75F-EDBF-4460-A9AA-06154F205E91}">
      <dsp:nvSpPr>
        <dsp:cNvPr id="0" name=""/>
        <dsp:cNvSpPr/>
      </dsp:nvSpPr>
      <dsp:spPr>
        <a:xfrm>
          <a:off x="1845122" y="2762947"/>
          <a:ext cx="910486" cy="910486"/>
        </a:xfrm>
        <a:prstGeom prst="ellipse">
          <a:avLst/>
        </a:prstGeom>
        <a:solidFill>
          <a:schemeClr val="accent2">
            <a:shade val="50000"/>
            <a:hueOff val="-591173"/>
            <a:satOff val="7783"/>
            <a:lumOff val="466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nl-NL" sz="700" kern="1200" dirty="0"/>
            <a:t>Verankeren </a:t>
          </a:r>
        </a:p>
        <a:p>
          <a:pPr marL="0" lvl="0" indent="0" algn="ctr" defTabSz="311150">
            <a:lnSpc>
              <a:spcPct val="90000"/>
            </a:lnSpc>
            <a:spcBef>
              <a:spcPct val="0"/>
            </a:spcBef>
            <a:spcAft>
              <a:spcPct val="35000"/>
            </a:spcAft>
            <a:buNone/>
          </a:pPr>
          <a:r>
            <a:rPr lang="nl-NL" sz="700" kern="1200" dirty="0"/>
            <a:t>Ontwerp</a:t>
          </a:r>
        </a:p>
      </dsp:txBody>
      <dsp:txXfrm>
        <a:off x="1978460" y="2896285"/>
        <a:ext cx="643810" cy="643810"/>
      </dsp:txXfrm>
    </dsp:sp>
    <dsp:sp modelId="{2D952540-673C-4620-AD40-9CD418E47999}">
      <dsp:nvSpPr>
        <dsp:cNvPr id="0" name=""/>
        <dsp:cNvSpPr/>
      </dsp:nvSpPr>
      <dsp:spPr>
        <a:xfrm>
          <a:off x="464456" y="1382281"/>
          <a:ext cx="910486" cy="910486"/>
        </a:xfrm>
        <a:prstGeom prst="ellipse">
          <a:avLst/>
        </a:prstGeom>
        <a:solidFill>
          <a:schemeClr val="accent2">
            <a:shade val="50000"/>
            <a:hueOff val="-295587"/>
            <a:satOff val="3892"/>
            <a:lumOff val="233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311150">
            <a:lnSpc>
              <a:spcPct val="90000"/>
            </a:lnSpc>
            <a:spcBef>
              <a:spcPct val="0"/>
            </a:spcBef>
            <a:spcAft>
              <a:spcPct val="35000"/>
            </a:spcAft>
            <a:buNone/>
          </a:pPr>
          <a:r>
            <a:rPr lang="nl-NL" sz="700" kern="1200" dirty="0"/>
            <a:t>Verwezenlijken</a:t>
          </a:r>
        </a:p>
        <a:p>
          <a:pPr marL="0" lvl="0" indent="0" algn="ctr" defTabSz="311150">
            <a:lnSpc>
              <a:spcPct val="90000"/>
            </a:lnSpc>
            <a:spcBef>
              <a:spcPct val="0"/>
            </a:spcBef>
            <a:spcAft>
              <a:spcPct val="35000"/>
            </a:spcAft>
            <a:buNone/>
          </a:pPr>
          <a:r>
            <a:rPr lang="nl-NL" sz="700" kern="1200" dirty="0"/>
            <a:t>bestemming</a:t>
          </a:r>
        </a:p>
      </dsp:txBody>
      <dsp:txXfrm>
        <a:off x="597794" y="1515619"/>
        <a:ext cx="643810" cy="64381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31538-1FC0-48D9-B70E-2DC3874948F2}" type="datetimeFigureOut">
              <a:rPr lang="nl-NL" smtClean="0"/>
              <a:t>5-10-2022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D9B25-5126-4124-8E8A-22611371FAEC}" type="slidenum">
              <a:rPr lang="nl-NL" smtClean="0"/>
              <a:t>‹nr.›</a:t>
            </a:fld>
            <a:endParaRPr lang="nl-NL"/>
          </a:p>
        </p:txBody>
      </p:sp>
    </p:spTree>
    <p:extLst>
      <p:ext uri="{BB962C8B-B14F-4D97-AF65-F5344CB8AC3E}">
        <p14:creationId xmlns:p14="http://schemas.microsoft.com/office/powerpoint/2010/main" val="3334477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5-10-2022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5-10-2022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87D9-0B69-41E6-BCC7-2A763CFB9643}"/>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5094E34-B709-4148-AAD2-3E31B39B38C8}"/>
              </a:ext>
            </a:extLst>
          </p:cNvPr>
          <p:cNvSpPr>
            <a:spLocks noGrp="1"/>
          </p:cNvSpPr>
          <p:nvPr>
            <p:ph type="dt" sz="half" idx="10"/>
          </p:nvPr>
        </p:nvSpPr>
        <p:spPr/>
        <p:txBody>
          <a:bodyPr/>
          <a:lstStyle/>
          <a:p>
            <a:fld id="{B9E8D4D1-00C4-4E8E-99A5-8D1DF5379DBE}" type="datetimeFigureOut">
              <a:rPr lang="nl-NL" smtClean="0"/>
              <a:t>5-10-2022</a:t>
            </a:fld>
            <a:endParaRPr lang="nl-NL"/>
          </a:p>
        </p:txBody>
      </p:sp>
      <p:sp>
        <p:nvSpPr>
          <p:cNvPr id="4" name="Tijdelijke aanduiding voor voettekst 3">
            <a:extLst>
              <a:ext uri="{FF2B5EF4-FFF2-40B4-BE49-F238E27FC236}">
                <a16:creationId xmlns:a16="http://schemas.microsoft.com/office/drawing/2014/main" id="{DAB07FF9-DFE7-4583-9ED1-72016D530BF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6A20854E-98DB-41E1-A8DE-A42436926A4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875448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5-10-2022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pic>
        <p:nvPicPr>
          <p:cNvPr id="7" name="Vormentaal">
            <a:extLst>
              <a:ext uri="{FF2B5EF4-FFF2-40B4-BE49-F238E27FC236}">
                <a16:creationId xmlns:a16="http://schemas.microsoft.com/office/drawing/2014/main" id="{2074DCA5-5660-40C3-B12B-972CD979B84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Afbeelding 7">
            <a:extLst>
              <a:ext uri="{FF2B5EF4-FFF2-40B4-BE49-F238E27FC236}">
                <a16:creationId xmlns:a16="http://schemas.microsoft.com/office/drawing/2014/main" id="{7BC48F74-8E96-4434-A02B-EA3EE1F88D7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6A51F9-E26B-285A-FCBF-293E93CA9762}"/>
              </a:ext>
            </a:extLst>
          </p:cNvPr>
          <p:cNvSpPr>
            <a:spLocks noGrp="1"/>
          </p:cNvSpPr>
          <p:nvPr>
            <p:ph type="ctrTitle"/>
          </p:nvPr>
        </p:nvSpPr>
        <p:spPr/>
        <p:txBody>
          <a:bodyPr/>
          <a:lstStyle/>
          <a:p>
            <a:r>
              <a:rPr lang="nl-NL" dirty="0">
                <a:latin typeface="Athletics" panose="02000000000000000000" pitchFamily="2" charset="0"/>
              </a:rPr>
              <a:t>INSPELEN OP INNOVATIES</a:t>
            </a:r>
          </a:p>
        </p:txBody>
      </p:sp>
      <p:sp>
        <p:nvSpPr>
          <p:cNvPr id="3" name="Ondertitel 2">
            <a:extLst>
              <a:ext uri="{FF2B5EF4-FFF2-40B4-BE49-F238E27FC236}">
                <a16:creationId xmlns:a16="http://schemas.microsoft.com/office/drawing/2014/main" id="{FAE360C2-587C-8F38-97C4-689735B5BDF0}"/>
              </a:ext>
            </a:extLst>
          </p:cNvPr>
          <p:cNvSpPr>
            <a:spLocks noGrp="1"/>
          </p:cNvSpPr>
          <p:nvPr>
            <p:ph type="subTitle" idx="1"/>
          </p:nvPr>
        </p:nvSpPr>
        <p:spPr/>
        <p:txBody>
          <a:bodyPr/>
          <a:lstStyle/>
          <a:p>
            <a:r>
              <a:rPr lang="nl-NL" dirty="0">
                <a:latin typeface="Athletics" panose="02000000000000000000" pitchFamily="2" charset="0"/>
              </a:rPr>
              <a:t>Keuzedeel Periode 2 leerjaar 3</a:t>
            </a:r>
          </a:p>
        </p:txBody>
      </p:sp>
    </p:spTree>
    <p:extLst>
      <p:ext uri="{BB962C8B-B14F-4D97-AF65-F5344CB8AC3E}">
        <p14:creationId xmlns:p14="http://schemas.microsoft.com/office/powerpoint/2010/main" val="270514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53FC3C4-9D9C-B2F1-01BC-6166390816F8}"/>
              </a:ext>
            </a:extLst>
          </p:cNvPr>
          <p:cNvSpPr txBox="1"/>
          <p:nvPr/>
        </p:nvSpPr>
        <p:spPr>
          <a:xfrm>
            <a:off x="995265" y="1690688"/>
            <a:ext cx="8130073" cy="7017306"/>
          </a:xfrm>
          <a:prstGeom prst="rect">
            <a:avLst/>
          </a:prstGeom>
          <a:noFill/>
        </p:spPr>
        <p:txBody>
          <a:bodyPr wrap="square" rtlCol="0">
            <a:spAutoFit/>
          </a:bodyPr>
          <a:lstStyle/>
          <a:p>
            <a:pPr marL="285750" indent="-285750">
              <a:buFont typeface="Arial" panose="020B0604020202020204" pitchFamily="34" charset="0"/>
              <a:buChar char="•"/>
            </a:pPr>
            <a:r>
              <a:rPr lang="nl-NL" dirty="0"/>
              <a:t>Je gaat aan de slag met een innovatief idee bij je stagebedrijf</a:t>
            </a:r>
          </a:p>
          <a:p>
            <a:pPr marL="285750" indent="-285750">
              <a:buFont typeface="Arial" panose="020B0604020202020204" pitchFamily="34" charset="0"/>
              <a:buChar char="•"/>
            </a:pPr>
            <a:r>
              <a:rPr lang="nl-NL" dirty="0"/>
              <a:t>Het proces dat we in het keuzedeel doorlopen is hiernaast schematisch weergegeven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Op de maandagen in periode 2 ben je de hele dag op school waarin je wordt begeleid in dit proces. </a:t>
            </a:r>
          </a:p>
          <a:p>
            <a:pPr marL="285750" indent="-285750">
              <a:buFont typeface="Arial" panose="020B0604020202020204" pitchFamily="34" charset="0"/>
              <a:buChar char="•"/>
            </a:pPr>
            <a:r>
              <a:rPr lang="nl-NL" dirty="0"/>
              <a:t>In je stagebedrijf ga je een analyse uitvoeren samen met een klasgenoot en (minimaal) twee medewerkers uit je stagebedrijf. (rond week 4 van je stage)  In deze analyse die voor het bedrijf 2-3 uur duurt ga je op zoek naar de vernieuwingsmogelijkheden en wensen van het bedrijf. Je krijgt op school een workshop waarin je uitleg krijgt hoe dit werkt zodat jullie dit goed kunnen uitvoeren bij je stagebedrijf.</a:t>
            </a:r>
          </a:p>
          <a:p>
            <a:pPr marL="285750" indent="-285750">
              <a:buFont typeface="Arial" panose="020B0604020202020204" pitchFamily="34" charset="0"/>
              <a:buChar char="•"/>
            </a:pPr>
            <a:r>
              <a:rPr lang="nl-NL" dirty="0"/>
              <a:t>Het resultaat van de analyse werk je tijdens het keuzedeel verder uit waarbij je ook weer uitleg krijgt over én leert werken met creatieve instrumenten </a:t>
            </a:r>
          </a:p>
          <a:p>
            <a:pPr marL="285750" indent="-285750">
              <a:buFont typeface="Arial" panose="020B0604020202020204" pitchFamily="34" charset="0"/>
              <a:buChar char="•"/>
            </a:pPr>
            <a:r>
              <a:rPr lang="nl-NL" dirty="0"/>
              <a:t>De (voorlopige) resultaten leg je voor aan het stagebedrijf en je vraagt daarbij om feedback. </a:t>
            </a:r>
          </a:p>
          <a:p>
            <a:pPr marL="285750" indent="-285750">
              <a:buFont typeface="Arial" panose="020B0604020202020204" pitchFamily="34" charset="0"/>
              <a:buChar char="•"/>
            </a:pPr>
            <a:r>
              <a:rPr lang="nl-NL" dirty="0"/>
              <a:t>De resultaten presenteer je uiteindelijk aan de hand van een kansenkaart aan het bedrijf</a:t>
            </a:r>
          </a:p>
          <a:p>
            <a:endParaRPr lang="nl-NL" dirty="0"/>
          </a:p>
          <a:p>
            <a:endParaRPr lang="nl-NL" dirty="0"/>
          </a:p>
          <a:p>
            <a:endParaRPr lang="nl-NL" dirty="0"/>
          </a:p>
          <a:p>
            <a:endParaRPr lang="nl-NL" dirty="0"/>
          </a:p>
          <a:p>
            <a:endParaRPr lang="nl-NL" dirty="0"/>
          </a:p>
          <a:p>
            <a:endParaRPr lang="nl-NL" dirty="0"/>
          </a:p>
          <a:p>
            <a:endParaRPr lang="nl-NL" dirty="0"/>
          </a:p>
        </p:txBody>
      </p:sp>
      <p:graphicFrame>
        <p:nvGraphicFramePr>
          <p:cNvPr id="7" name="Diagram 6">
            <a:extLst>
              <a:ext uri="{FF2B5EF4-FFF2-40B4-BE49-F238E27FC236}">
                <a16:creationId xmlns:a16="http://schemas.microsoft.com/office/drawing/2014/main" id="{FB18CE97-D813-B524-9699-FAA4F3750227}"/>
              </a:ext>
            </a:extLst>
          </p:cNvPr>
          <p:cNvGraphicFramePr/>
          <p:nvPr>
            <p:extLst>
              <p:ext uri="{D42A27DB-BD31-4B8C-83A1-F6EECF244321}">
                <p14:modId xmlns:p14="http://schemas.microsoft.com/office/powerpoint/2010/main" val="2304239199"/>
              </p:ext>
            </p:extLst>
          </p:nvPr>
        </p:nvGraphicFramePr>
        <p:xfrm>
          <a:off x="7856375" y="609600"/>
          <a:ext cx="4600731" cy="3675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el 1">
            <a:extLst>
              <a:ext uri="{FF2B5EF4-FFF2-40B4-BE49-F238E27FC236}">
                <a16:creationId xmlns:a16="http://schemas.microsoft.com/office/drawing/2014/main" id="{619B399C-694F-DE50-E9DB-58E76417D7FF}"/>
              </a:ext>
            </a:extLst>
          </p:cNvPr>
          <p:cNvSpPr>
            <a:spLocks noGrp="1"/>
          </p:cNvSpPr>
          <p:nvPr>
            <p:ph type="title"/>
          </p:nvPr>
        </p:nvSpPr>
        <p:spPr/>
        <p:txBody>
          <a:bodyPr/>
          <a:lstStyle/>
          <a:p>
            <a:r>
              <a:rPr lang="nl-NL" dirty="0"/>
              <a:t>Rode draad in het keuzedeel</a:t>
            </a:r>
          </a:p>
        </p:txBody>
      </p:sp>
    </p:spTree>
    <p:extLst>
      <p:ext uri="{BB962C8B-B14F-4D97-AF65-F5344CB8AC3E}">
        <p14:creationId xmlns:p14="http://schemas.microsoft.com/office/powerpoint/2010/main" val="109567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26962C-737B-B2AD-EEE9-540D3D11B443}"/>
              </a:ext>
            </a:extLst>
          </p:cNvPr>
          <p:cNvSpPr>
            <a:spLocks noGrp="1"/>
          </p:cNvSpPr>
          <p:nvPr>
            <p:ph type="title"/>
          </p:nvPr>
        </p:nvSpPr>
        <p:spPr/>
        <p:txBody>
          <a:bodyPr/>
          <a:lstStyle/>
          <a:p>
            <a:r>
              <a:rPr lang="nl-NL" dirty="0"/>
              <a:t>Examen</a:t>
            </a:r>
          </a:p>
        </p:txBody>
      </p:sp>
      <p:sp>
        <p:nvSpPr>
          <p:cNvPr id="3" name="Tekstvak 2">
            <a:extLst>
              <a:ext uri="{FF2B5EF4-FFF2-40B4-BE49-F238E27FC236}">
                <a16:creationId xmlns:a16="http://schemas.microsoft.com/office/drawing/2014/main" id="{7010BBE1-6A8D-9B95-FF5B-7CEA33F89E49}"/>
              </a:ext>
            </a:extLst>
          </p:cNvPr>
          <p:cNvSpPr txBox="1"/>
          <p:nvPr/>
        </p:nvSpPr>
        <p:spPr>
          <a:xfrm>
            <a:off x="995265" y="1690688"/>
            <a:ext cx="8130073" cy="5909310"/>
          </a:xfrm>
          <a:prstGeom prst="rect">
            <a:avLst/>
          </a:prstGeom>
          <a:noFill/>
        </p:spPr>
        <p:txBody>
          <a:bodyPr wrap="square" rtlCol="0">
            <a:spAutoFit/>
          </a:bodyPr>
          <a:lstStyle/>
          <a:p>
            <a:pPr marL="285750" indent="-285750">
              <a:buFont typeface="Arial" panose="020B0604020202020204" pitchFamily="34" charset="0"/>
              <a:buChar char="•"/>
            </a:pPr>
            <a:r>
              <a:rPr lang="nl-NL" dirty="0"/>
              <a:t>Naast de “rode draad opdracht” krijg je aanvullende opdrachten zodat je inhoudelijk goed bent voorbereid op het examen van het keuzedeel.</a:t>
            </a:r>
          </a:p>
          <a:p>
            <a:endParaRPr lang="nl-NL" dirty="0"/>
          </a:p>
          <a:p>
            <a:endParaRPr lang="nl-NL" dirty="0"/>
          </a:p>
          <a:p>
            <a:endParaRPr lang="nl-NL" dirty="0"/>
          </a:p>
          <a:p>
            <a:endParaRPr lang="nl-NL" dirty="0"/>
          </a:p>
          <a:p>
            <a:endParaRPr lang="nl-NL" dirty="0"/>
          </a:p>
          <a:p>
            <a:pPr marL="285750" indent="-285750">
              <a:buFont typeface="Arial" panose="020B0604020202020204" pitchFamily="34" charset="0"/>
              <a:buChar char="•"/>
            </a:pPr>
            <a:r>
              <a:rPr lang="nl-NL" dirty="0"/>
              <a:t>Je hoeft voor aanvang van je stage géén innovatief idee te bedenken met/voor je stagebedrijf. In het keuzedeel begeleiden we jou bij de zoektocht hiernaar.</a:t>
            </a:r>
          </a:p>
          <a:p>
            <a:pPr marL="285750" indent="-285750">
              <a:buFont typeface="Arial" panose="020B0604020202020204" pitchFamily="34" charset="0"/>
              <a:buChar char="•"/>
            </a:pPr>
            <a:r>
              <a:rPr lang="nl-NL" dirty="0"/>
              <a:t>Vraag je stagebedrijf in ieder geval het volgende:</a:t>
            </a:r>
          </a:p>
          <a:p>
            <a:pPr marL="742950" lvl="1" indent="-285750">
              <a:buFont typeface="Arial" panose="020B0604020202020204" pitchFamily="34" charset="0"/>
              <a:buChar char="•"/>
            </a:pPr>
            <a:r>
              <a:rPr lang="nl-NL" dirty="0"/>
              <a:t>Bereidheid om je uitleg te geven over bedrijfsprocessen.</a:t>
            </a:r>
          </a:p>
          <a:p>
            <a:pPr marL="742950" lvl="1" indent="-285750">
              <a:buFont typeface="Arial" panose="020B0604020202020204" pitchFamily="34" charset="0"/>
              <a:buChar char="•"/>
            </a:pPr>
            <a:r>
              <a:rPr lang="nl-NL" dirty="0"/>
              <a:t>Deelname aan de analyse op het bedrijf (2-3 uur met minimaal twee personen) </a:t>
            </a:r>
          </a:p>
          <a:p>
            <a:pPr marL="742950" lvl="1" indent="-285750">
              <a:buFont typeface="Arial" panose="020B0604020202020204" pitchFamily="34" charset="0"/>
              <a:buChar char="•"/>
            </a:pPr>
            <a:r>
              <a:rPr lang="nl-NL" dirty="0"/>
              <a:t>Bereidheid om vragen te beantwoorden en je voortgang te voorzien van feedback</a:t>
            </a:r>
          </a:p>
          <a:p>
            <a:pPr marL="742950" lvl="1" indent="-285750">
              <a:buFont typeface="Arial" panose="020B0604020202020204" pitchFamily="34" charset="0"/>
              <a:buChar char="•"/>
            </a:pPr>
            <a:r>
              <a:rPr lang="nl-NL" dirty="0"/>
              <a:t>Je loopt drie dagen in de week stage.</a:t>
            </a:r>
          </a:p>
          <a:p>
            <a:pPr marL="742950" lvl="1" indent="-285750">
              <a:buFont typeface="Arial" panose="020B0604020202020204" pitchFamily="34" charset="0"/>
              <a:buChar char="•"/>
            </a:pPr>
            <a:endParaRPr lang="nl-NL" dirty="0"/>
          </a:p>
          <a:p>
            <a:endParaRPr lang="nl-NL" dirty="0"/>
          </a:p>
          <a:p>
            <a:endParaRPr lang="nl-NL" dirty="0"/>
          </a:p>
          <a:p>
            <a:endParaRPr lang="nl-NL" dirty="0"/>
          </a:p>
          <a:p>
            <a:endParaRPr lang="nl-NL" dirty="0"/>
          </a:p>
        </p:txBody>
      </p:sp>
      <p:sp>
        <p:nvSpPr>
          <p:cNvPr id="4" name="Titel 1">
            <a:extLst>
              <a:ext uri="{FF2B5EF4-FFF2-40B4-BE49-F238E27FC236}">
                <a16:creationId xmlns:a16="http://schemas.microsoft.com/office/drawing/2014/main" id="{42F7C6B2-C989-77A8-0D2C-16367A9D19D7}"/>
              </a:ext>
            </a:extLst>
          </p:cNvPr>
          <p:cNvSpPr txBox="1">
            <a:spLocks/>
          </p:cNvSpPr>
          <p:nvPr/>
        </p:nvSpPr>
        <p:spPr>
          <a:xfrm>
            <a:off x="838200" y="240231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dirty="0"/>
              <a:t>Stagebedrijf</a:t>
            </a:r>
          </a:p>
        </p:txBody>
      </p:sp>
    </p:spTree>
    <p:extLst>
      <p:ext uri="{BB962C8B-B14F-4D97-AF65-F5344CB8AC3E}">
        <p14:creationId xmlns:p14="http://schemas.microsoft.com/office/powerpoint/2010/main" val="276199259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6f82ce1-f6df-49a5-8b49-cf8409a27aa4">
      <Terms xmlns="http://schemas.microsoft.com/office/infopath/2007/PartnerControls"/>
    </lcf76f155ced4ddcb4097134ff3c332f>
    <TaxCatchAll xmlns="2c4f0c93-2979-4f27-aab2-70de9593235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7" ma:contentTypeDescription="Een nieuw document maken." ma:contentTypeScope="" ma:versionID="0f68ed45c25507020046cd58e7081853">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ed2a775c62b2ef6a30ca6d924b06821c"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bad38e81-2dce-48e2-a4cf-6cf5e967729a}" ma:internalName="TaxCatchAll" ma:showField="CatchAllData" ma:web="2c4f0c93-2979-4f27-aab2-70de9593235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bf06c9d-aefe-4981-8979-7b8905db086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FF143-0ABB-4CFF-A5DD-2BA0E6EC9068}">
  <ds:schemaRefs>
    <ds:schemaRef ds:uri="2c4f0c93-2979-4f27-aab2-70de95932352"/>
    <ds:schemaRef ds:uri="34354c1b-6b8c-435b-ad50-990538c19557"/>
    <ds:schemaRef ds:uri="47a28104-336f-447d-946e-e305ac2bcd47"/>
    <ds:schemaRef ds:uri="c6f82ce1-f6df-49a5-8b49-cf8409a27aa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C042BA0-5779-4559-897B-B24027266962}">
  <ds:schemaRefs>
    <ds:schemaRef ds:uri="2c4f0c93-2979-4f27-aab2-70de95932352"/>
    <ds:schemaRef ds:uri="c6f82ce1-f6df-49a5-8b49-cf8409a27aa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0583B6F-241B-4752-BA3F-65607B61D5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TotalTime>
  <Words>309</Words>
  <Application>Microsoft Office PowerPoint</Application>
  <PresentationFormat>Breedbeeld</PresentationFormat>
  <Paragraphs>42</Paragraphs>
  <Slides>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vt:i4>
      </vt:variant>
    </vt:vector>
  </HeadingPairs>
  <TitlesOfParts>
    <vt:vector size="8" baseType="lpstr">
      <vt:lpstr>Arial</vt:lpstr>
      <vt:lpstr>Athletics</vt:lpstr>
      <vt:lpstr>Calibri</vt:lpstr>
      <vt:lpstr>Calibri Light</vt:lpstr>
      <vt:lpstr>Kantoorthema</vt:lpstr>
      <vt:lpstr>INSPELEN OP INNOVATIES</vt:lpstr>
      <vt:lpstr>Rode draad in het keuzedeel</vt:lpstr>
      <vt:lpstr>Examen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Stijn Weijermars</cp:lastModifiedBy>
  <cp:revision>2</cp:revision>
  <dcterms:created xsi:type="dcterms:W3CDTF">2021-07-07T07:37:45Z</dcterms:created>
  <dcterms:modified xsi:type="dcterms:W3CDTF">2022-10-05T14:07:53Z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TriggerFlowInfo">
    <vt:lpwstr/>
  </property>
  <property fmtid="{D5CDD505-2E9C-101B-9397-08002B2CF9AE}" pid="4" name="_ExtendedDescription">
    <vt:lpwstr/>
  </property>
  <property fmtid="{D5CDD505-2E9C-101B-9397-08002B2CF9AE}" pid="5" name="MediaServiceImageTags">
    <vt:lpwstr/>
  </property>
</Properties>
</file>