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71" r:id="rId11"/>
    <p:sldId id="265" r:id="rId12"/>
    <p:sldId id="263" r:id="rId13"/>
    <p:sldId id="266" r:id="rId14"/>
    <p:sldId id="267" r:id="rId15"/>
    <p:sldId id="268" r:id="rId16"/>
    <p:sldId id="269" r:id="rId17"/>
    <p:sldId id="264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70A789-3A50-E39B-F076-C4BEEFF1C020}" v="15" dt="2019-08-26T12:36:00.5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on Friedrichs" userId="S::fy.friedrichs@noorderpoort.nl::90f2b648-ee11-4d7a-92c8-83da488f30e7" providerId="AD" clId="Web-{39EAB0D1-4FC7-10AE-4D11-87844AC34A5B}"/>
    <pc:docChg chg="modSld">
      <pc:chgData name="Fion Friedrichs" userId="S::fy.friedrichs@noorderpoort.nl::90f2b648-ee11-4d7a-92c8-83da488f30e7" providerId="AD" clId="Web-{39EAB0D1-4FC7-10AE-4D11-87844AC34A5B}" dt="2019-08-26T12:02:55.911" v="0"/>
      <pc:docMkLst>
        <pc:docMk/>
      </pc:docMkLst>
      <pc:sldChg chg="addSp modSp">
        <pc:chgData name="Fion Friedrichs" userId="S::fy.friedrichs@noorderpoort.nl::90f2b648-ee11-4d7a-92c8-83da488f30e7" providerId="AD" clId="Web-{39EAB0D1-4FC7-10AE-4D11-87844AC34A5B}" dt="2019-08-26T12:02:55.911" v="0"/>
        <pc:sldMkLst>
          <pc:docMk/>
          <pc:sldMk cId="2270543915" sldId="267"/>
        </pc:sldMkLst>
        <pc:picChg chg="add mod">
          <ac:chgData name="Fion Friedrichs" userId="S::fy.friedrichs@noorderpoort.nl::90f2b648-ee11-4d7a-92c8-83da488f30e7" providerId="AD" clId="Web-{39EAB0D1-4FC7-10AE-4D11-87844AC34A5B}" dt="2019-08-26T12:02:55.911" v="0"/>
          <ac:picMkLst>
            <pc:docMk/>
            <pc:sldMk cId="2270543915" sldId="267"/>
            <ac:picMk id="3" creationId="{61DC9C14-E0A0-4B0A-907B-214CBF817F1D}"/>
          </ac:picMkLst>
        </pc:picChg>
      </pc:sldChg>
    </pc:docChg>
  </pc:docChgLst>
  <pc:docChgLst>
    <pc:chgData name="Fion Friedrichs" userId="S::fy.friedrichs@noorderpoort.nl::90f2b648-ee11-4d7a-92c8-83da488f30e7" providerId="AD" clId="Web-{D870A789-3A50-E39B-F076-C4BEEFF1C020}"/>
    <pc:docChg chg="modSld">
      <pc:chgData name="Fion Friedrichs" userId="S::fy.friedrichs@noorderpoort.nl::90f2b648-ee11-4d7a-92c8-83da488f30e7" providerId="AD" clId="Web-{D870A789-3A50-E39B-F076-C4BEEFF1C020}" dt="2019-08-26T12:38:34.742" v="223"/>
      <pc:docMkLst>
        <pc:docMk/>
      </pc:docMkLst>
      <pc:sldChg chg="addSp delSp modSp">
        <pc:chgData name="Fion Friedrichs" userId="S::fy.friedrichs@noorderpoort.nl::90f2b648-ee11-4d7a-92c8-83da488f30e7" providerId="AD" clId="Web-{D870A789-3A50-E39B-F076-C4BEEFF1C020}" dt="2019-08-26T12:38:34.742" v="223"/>
        <pc:sldMkLst>
          <pc:docMk/>
          <pc:sldMk cId="3017452240" sldId="260"/>
        </pc:sldMkLst>
        <pc:spChg chg="add del">
          <ac:chgData name="Fion Friedrichs" userId="S::fy.friedrichs@noorderpoort.nl::90f2b648-ee11-4d7a-92c8-83da488f30e7" providerId="AD" clId="Web-{D870A789-3A50-E39B-F076-C4BEEFF1C020}" dt="2019-08-26T12:36:17.617" v="25"/>
          <ac:spMkLst>
            <pc:docMk/>
            <pc:sldMk cId="3017452240" sldId="260"/>
            <ac:spMk id="3" creationId="{00000000-0000-0000-0000-000000000000}"/>
          </ac:spMkLst>
        </pc:spChg>
        <pc:graphicFrameChg chg="add mod ord modGraphic">
          <ac:chgData name="Fion Friedrichs" userId="S::fy.friedrichs@noorderpoort.nl::90f2b648-ee11-4d7a-92c8-83da488f30e7" providerId="AD" clId="Web-{D870A789-3A50-E39B-F076-C4BEEFF1C020}" dt="2019-08-26T12:38:34.742" v="223"/>
          <ac:graphicFrameMkLst>
            <pc:docMk/>
            <pc:sldMk cId="3017452240" sldId="260"/>
            <ac:graphicFrameMk id="6" creationId="{6B6C1BA1-F83D-40F9-9818-2E50C3BD4854}"/>
          </ac:graphicFrameMkLst>
        </pc:graphicFrameChg>
        <pc:picChg chg="add del mod ord">
          <ac:chgData name="Fion Friedrichs" userId="S::fy.friedrichs@noorderpoort.nl::90f2b648-ee11-4d7a-92c8-83da488f30e7" providerId="AD" clId="Web-{D870A789-3A50-E39B-F076-C4BEEFF1C020}" dt="2019-08-26T12:36:02.304" v="24"/>
          <ac:picMkLst>
            <pc:docMk/>
            <pc:sldMk cId="3017452240" sldId="260"/>
            <ac:picMk id="4" creationId="{AEDE8414-6E2D-4804-A9E5-3719571ED507}"/>
          </ac:picMkLst>
        </pc:picChg>
      </pc:sldChg>
      <pc:sldChg chg="addSp modSp">
        <pc:chgData name="Fion Friedrichs" userId="S::fy.friedrichs@noorderpoort.nl::90f2b648-ee11-4d7a-92c8-83da488f30e7" providerId="AD" clId="Web-{D870A789-3A50-E39B-F076-C4BEEFF1C020}" dt="2019-08-26T12:04:08.067" v="7" actId="1076"/>
        <pc:sldMkLst>
          <pc:docMk/>
          <pc:sldMk cId="2270543915" sldId="267"/>
        </pc:sldMkLst>
        <pc:picChg chg="mod">
          <ac:chgData name="Fion Friedrichs" userId="S::fy.friedrichs@noorderpoort.nl::90f2b648-ee11-4d7a-92c8-83da488f30e7" providerId="AD" clId="Web-{D870A789-3A50-E39B-F076-C4BEEFF1C020}" dt="2019-08-26T12:04:08.067" v="7" actId="1076"/>
          <ac:picMkLst>
            <pc:docMk/>
            <pc:sldMk cId="2270543915" sldId="267"/>
            <ac:picMk id="3" creationId="{61DC9C14-E0A0-4B0A-907B-214CBF817F1D}"/>
          </ac:picMkLst>
        </pc:picChg>
        <pc:picChg chg="add mod">
          <ac:chgData name="Fion Friedrichs" userId="S::fy.friedrichs@noorderpoort.nl::90f2b648-ee11-4d7a-92c8-83da488f30e7" providerId="AD" clId="Web-{D870A789-3A50-E39B-F076-C4BEEFF1C020}" dt="2019-08-26T12:04:05.426" v="6" actId="1076"/>
          <ac:picMkLst>
            <pc:docMk/>
            <pc:sldMk cId="2270543915" sldId="267"/>
            <ac:picMk id="4" creationId="{82951892-6DA0-4340-97D7-A7AE5E8FE3D4}"/>
          </ac:picMkLst>
        </pc:picChg>
      </pc:sldChg>
      <pc:sldChg chg="addSp modSp">
        <pc:chgData name="Fion Friedrichs" userId="S::fy.friedrichs@noorderpoort.nl::90f2b648-ee11-4d7a-92c8-83da488f30e7" providerId="AD" clId="Web-{D870A789-3A50-E39B-F076-C4BEEFF1C020}" dt="2019-08-26T12:04:34.004" v="10" actId="14100"/>
        <pc:sldMkLst>
          <pc:docMk/>
          <pc:sldMk cId="4108748834" sldId="268"/>
        </pc:sldMkLst>
        <pc:picChg chg="add mod">
          <ac:chgData name="Fion Friedrichs" userId="S::fy.friedrichs@noorderpoort.nl::90f2b648-ee11-4d7a-92c8-83da488f30e7" providerId="AD" clId="Web-{D870A789-3A50-E39B-F076-C4BEEFF1C020}" dt="2019-08-26T12:04:34.004" v="10" actId="14100"/>
          <ac:picMkLst>
            <pc:docMk/>
            <pc:sldMk cId="4108748834" sldId="268"/>
            <ac:picMk id="3" creationId="{EEE29EAD-D84D-4E07-8B46-93ACFB4B8F39}"/>
          </ac:picMkLst>
        </pc:picChg>
      </pc:sldChg>
    </pc:docChg>
  </pc:docChgLst>
  <pc:docChgLst>
    <pc:chgData name="Tineke Wieringa - Immenga" userId="S::jk.wieringa-immenga@noorderpoort.nl::596e4d5b-7831-4781-90e5-b826b2beb55c" providerId="AD" clId="Web-{00A2A67F-6C07-DF7D-FBE4-71C2AB46E510}"/>
    <pc:docChg chg="modSld">
      <pc:chgData name="Tineke Wieringa - Immenga" userId="S::jk.wieringa-immenga@noorderpoort.nl::596e4d5b-7831-4781-90e5-b826b2beb55c" providerId="AD" clId="Web-{00A2A67F-6C07-DF7D-FBE4-71C2AB46E510}" dt="2019-08-26T06:29:39.420" v="0" actId="14100"/>
      <pc:docMkLst>
        <pc:docMk/>
      </pc:docMkLst>
      <pc:sldChg chg="modSp">
        <pc:chgData name="Tineke Wieringa - Immenga" userId="S::jk.wieringa-immenga@noorderpoort.nl::596e4d5b-7831-4781-90e5-b826b2beb55c" providerId="AD" clId="Web-{00A2A67F-6C07-DF7D-FBE4-71C2AB46E510}" dt="2019-08-26T06:29:39.420" v="0" actId="14100"/>
        <pc:sldMkLst>
          <pc:docMk/>
          <pc:sldMk cId="1313023764" sldId="266"/>
        </pc:sldMkLst>
        <pc:spChg chg="mod">
          <ac:chgData name="Tineke Wieringa - Immenga" userId="S::jk.wieringa-immenga@noorderpoort.nl::596e4d5b-7831-4781-90e5-b826b2beb55c" providerId="AD" clId="Web-{00A2A67F-6C07-DF7D-FBE4-71C2AB46E510}" dt="2019-08-26T06:29:39.420" v="0" actId="14100"/>
          <ac:spMkLst>
            <pc:docMk/>
            <pc:sldMk cId="1313023764" sldId="266"/>
            <ac:spMk id="3" creationId="{00000000-0000-0000-0000-000000000000}"/>
          </ac:spMkLst>
        </pc:spChg>
      </pc:sldChg>
    </pc:docChg>
  </pc:docChgLst>
  <pc:docChgLst>
    <pc:chgData name="Fion Friedrichs" userId="S::fy.friedrichs@noorderpoort.nl::90f2b648-ee11-4d7a-92c8-83da488f30e7" providerId="AD" clId="Web-{48348E08-BD98-A991-FE6E-BB8EC91EC6C6}"/>
    <pc:docChg chg="modSld">
      <pc:chgData name="Fion Friedrichs" userId="S::fy.friedrichs@noorderpoort.nl::90f2b648-ee11-4d7a-92c8-83da488f30e7" providerId="AD" clId="Web-{48348E08-BD98-A991-FE6E-BB8EC91EC6C6}" dt="2019-08-26T12:01:57.287" v="37" actId="1076"/>
      <pc:docMkLst>
        <pc:docMk/>
      </pc:docMkLst>
      <pc:sldChg chg="modSp">
        <pc:chgData name="Fion Friedrichs" userId="S::fy.friedrichs@noorderpoort.nl::90f2b648-ee11-4d7a-92c8-83da488f30e7" providerId="AD" clId="Web-{48348E08-BD98-A991-FE6E-BB8EC91EC6C6}" dt="2019-08-26T11:56:31.394" v="2" actId="20577"/>
        <pc:sldMkLst>
          <pc:docMk/>
          <pc:sldMk cId="725034173" sldId="259"/>
        </pc:sldMkLst>
        <pc:spChg chg="mod">
          <ac:chgData name="Fion Friedrichs" userId="S::fy.friedrichs@noorderpoort.nl::90f2b648-ee11-4d7a-92c8-83da488f30e7" providerId="AD" clId="Web-{48348E08-BD98-A991-FE6E-BB8EC91EC6C6}" dt="2019-08-26T11:56:31.394" v="2" actId="20577"/>
          <ac:spMkLst>
            <pc:docMk/>
            <pc:sldMk cId="725034173" sldId="259"/>
            <ac:spMk id="3" creationId="{00000000-0000-0000-0000-000000000000}"/>
          </ac:spMkLst>
        </pc:spChg>
      </pc:sldChg>
      <pc:sldChg chg="addSp modSp">
        <pc:chgData name="Fion Friedrichs" userId="S::fy.friedrichs@noorderpoort.nl::90f2b648-ee11-4d7a-92c8-83da488f30e7" providerId="AD" clId="Web-{48348E08-BD98-A991-FE6E-BB8EC91EC6C6}" dt="2019-08-26T12:00:32.240" v="26" actId="1076"/>
        <pc:sldMkLst>
          <pc:docMk/>
          <pc:sldMk cId="642457962" sldId="263"/>
        </pc:sldMkLst>
        <pc:spChg chg="mod">
          <ac:chgData name="Fion Friedrichs" userId="S::fy.friedrichs@noorderpoort.nl::90f2b648-ee11-4d7a-92c8-83da488f30e7" providerId="AD" clId="Web-{48348E08-BD98-A991-FE6E-BB8EC91EC6C6}" dt="2019-08-26T12:00:27.599" v="25" actId="1076"/>
          <ac:spMkLst>
            <pc:docMk/>
            <pc:sldMk cId="642457962" sldId="263"/>
            <ac:spMk id="6" creationId="{00000000-0000-0000-0000-000000000000}"/>
          </ac:spMkLst>
        </pc:spChg>
        <pc:picChg chg="add mod">
          <ac:chgData name="Fion Friedrichs" userId="S::fy.friedrichs@noorderpoort.nl::90f2b648-ee11-4d7a-92c8-83da488f30e7" providerId="AD" clId="Web-{48348E08-BD98-A991-FE6E-BB8EC91EC6C6}" dt="2019-08-26T12:00:32.240" v="26" actId="1076"/>
          <ac:picMkLst>
            <pc:docMk/>
            <pc:sldMk cId="642457962" sldId="263"/>
            <ac:picMk id="4" creationId="{06D88EB3-22CC-4B76-9F3A-BB2345D5E155}"/>
          </ac:picMkLst>
        </pc:picChg>
      </pc:sldChg>
      <pc:sldChg chg="addSp delSp modSp">
        <pc:chgData name="Fion Friedrichs" userId="S::fy.friedrichs@noorderpoort.nl::90f2b648-ee11-4d7a-92c8-83da488f30e7" providerId="AD" clId="Web-{48348E08-BD98-A991-FE6E-BB8EC91EC6C6}" dt="2019-08-26T11:59:27.442" v="18"/>
        <pc:sldMkLst>
          <pc:docMk/>
          <pc:sldMk cId="2132809148" sldId="265"/>
        </pc:sldMkLst>
        <pc:picChg chg="add del mod">
          <ac:chgData name="Fion Friedrichs" userId="S::fy.friedrichs@noorderpoort.nl::90f2b648-ee11-4d7a-92c8-83da488f30e7" providerId="AD" clId="Web-{48348E08-BD98-A991-FE6E-BB8EC91EC6C6}" dt="2019-08-26T11:59:27.442" v="18"/>
          <ac:picMkLst>
            <pc:docMk/>
            <pc:sldMk cId="2132809148" sldId="265"/>
            <ac:picMk id="4" creationId="{BDBE202F-D391-4077-857A-17694D7C4840}"/>
          </ac:picMkLst>
        </pc:picChg>
      </pc:sldChg>
      <pc:sldChg chg="addSp delSp modSp">
        <pc:chgData name="Fion Friedrichs" userId="S::fy.friedrichs@noorderpoort.nl::90f2b648-ee11-4d7a-92c8-83da488f30e7" providerId="AD" clId="Web-{48348E08-BD98-A991-FE6E-BB8EC91EC6C6}" dt="2019-08-26T12:01:57.287" v="37" actId="1076"/>
        <pc:sldMkLst>
          <pc:docMk/>
          <pc:sldMk cId="1313023764" sldId="266"/>
        </pc:sldMkLst>
        <pc:spChg chg="del">
          <ac:chgData name="Fion Friedrichs" userId="S::fy.friedrichs@noorderpoort.nl::90f2b648-ee11-4d7a-92c8-83da488f30e7" providerId="AD" clId="Web-{48348E08-BD98-A991-FE6E-BB8EC91EC6C6}" dt="2019-08-26T12:01:02.271" v="27"/>
          <ac:spMkLst>
            <pc:docMk/>
            <pc:sldMk cId="1313023764" sldId="266"/>
            <ac:spMk id="3" creationId="{00000000-0000-0000-0000-000000000000}"/>
          </ac:spMkLst>
        </pc:spChg>
        <pc:picChg chg="add mod ord">
          <ac:chgData name="Fion Friedrichs" userId="S::fy.friedrichs@noorderpoort.nl::90f2b648-ee11-4d7a-92c8-83da488f30e7" providerId="AD" clId="Web-{48348E08-BD98-A991-FE6E-BB8EC91EC6C6}" dt="2019-08-26T12:01:55.553" v="36" actId="1076"/>
          <ac:picMkLst>
            <pc:docMk/>
            <pc:sldMk cId="1313023764" sldId="266"/>
            <ac:picMk id="4" creationId="{ED2EAA26-0B6D-4E6A-8168-79FF61D6C118}"/>
          </ac:picMkLst>
        </pc:picChg>
        <pc:picChg chg="add mod">
          <ac:chgData name="Fion Friedrichs" userId="S::fy.friedrichs@noorderpoort.nl::90f2b648-ee11-4d7a-92c8-83da488f30e7" providerId="AD" clId="Web-{48348E08-BD98-A991-FE6E-BB8EC91EC6C6}" dt="2019-08-26T12:01:57.287" v="37" actId="1076"/>
          <ac:picMkLst>
            <pc:docMk/>
            <pc:sldMk cId="1313023764" sldId="266"/>
            <ac:picMk id="7" creationId="{FDC785E7-0909-4B1C-AE84-58B1CDF316C3}"/>
          </ac:picMkLst>
        </pc:picChg>
      </pc:sldChg>
      <pc:sldChg chg="modSp">
        <pc:chgData name="Fion Friedrichs" userId="S::fy.friedrichs@noorderpoort.nl::90f2b648-ee11-4d7a-92c8-83da488f30e7" providerId="AD" clId="Web-{48348E08-BD98-A991-FE6E-BB8EC91EC6C6}" dt="2019-08-26T11:58:32.942" v="14" actId="20577"/>
        <pc:sldMkLst>
          <pc:docMk/>
          <pc:sldMk cId="2131105033" sldId="271"/>
        </pc:sldMkLst>
        <pc:spChg chg="mod">
          <ac:chgData name="Fion Friedrichs" userId="S::fy.friedrichs@noorderpoort.nl::90f2b648-ee11-4d7a-92c8-83da488f30e7" providerId="AD" clId="Web-{48348E08-BD98-A991-FE6E-BB8EC91EC6C6}" dt="2019-08-26T11:58:32.942" v="14" actId="20577"/>
          <ac:spMkLst>
            <pc:docMk/>
            <pc:sldMk cId="2131105033" sldId="271"/>
            <ac:spMk id="3" creationId="{00000000-0000-0000-0000-000000000000}"/>
          </ac:spMkLst>
        </pc:spChg>
        <pc:picChg chg="mod">
          <ac:chgData name="Fion Friedrichs" userId="S::fy.friedrichs@noorderpoort.nl::90f2b648-ee11-4d7a-92c8-83da488f30e7" providerId="AD" clId="Web-{48348E08-BD98-A991-FE6E-BB8EC91EC6C6}" dt="2019-08-26T11:57:46.848" v="9" actId="1076"/>
          <ac:picMkLst>
            <pc:docMk/>
            <pc:sldMk cId="2131105033" sldId="271"/>
            <ac:picMk id="4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0A85F-2DB6-4F5B-A1CD-865E42D1DD9A}" type="datetimeFigureOut">
              <a:rPr lang="nl-NL" smtClean="0"/>
              <a:t>1-9-2019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1BACD41-4B6D-4253-BB64-ABFAA50729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8628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0A85F-2DB6-4F5B-A1CD-865E42D1DD9A}" type="datetimeFigureOut">
              <a:rPr lang="nl-NL" smtClean="0"/>
              <a:t>1-9-2019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BACD41-4B6D-4253-BB64-ABFAA50729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4060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0A85F-2DB6-4F5B-A1CD-865E42D1DD9A}" type="datetimeFigureOut">
              <a:rPr lang="nl-NL" smtClean="0"/>
              <a:t>1-9-2019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BACD41-4B6D-4253-BB64-ABFAA5072937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1143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0A85F-2DB6-4F5B-A1CD-865E42D1DD9A}" type="datetimeFigureOut">
              <a:rPr lang="nl-NL" smtClean="0"/>
              <a:t>1-9-2019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BACD41-4B6D-4253-BB64-ABFAA50729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1609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0A85F-2DB6-4F5B-A1CD-865E42D1DD9A}" type="datetimeFigureOut">
              <a:rPr lang="nl-NL" smtClean="0"/>
              <a:t>1-9-2019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BACD41-4B6D-4253-BB64-ABFAA5072937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87724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0A85F-2DB6-4F5B-A1CD-865E42D1DD9A}" type="datetimeFigureOut">
              <a:rPr lang="nl-NL" smtClean="0"/>
              <a:t>1-9-2019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BACD41-4B6D-4253-BB64-ABFAA50729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79955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0A85F-2DB6-4F5B-A1CD-865E42D1DD9A}" type="datetimeFigureOut">
              <a:rPr lang="nl-NL" smtClean="0"/>
              <a:t>1-9-2019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ACD41-4B6D-4253-BB64-ABFAA50729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90017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0A85F-2DB6-4F5B-A1CD-865E42D1DD9A}" type="datetimeFigureOut">
              <a:rPr lang="nl-NL" smtClean="0"/>
              <a:t>1-9-2019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ACD41-4B6D-4253-BB64-ABFAA50729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6747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0A85F-2DB6-4F5B-A1CD-865E42D1DD9A}" type="datetimeFigureOut">
              <a:rPr lang="nl-NL" smtClean="0"/>
              <a:t>1-9-2019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ACD41-4B6D-4253-BB64-ABFAA50729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9189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0A85F-2DB6-4F5B-A1CD-865E42D1DD9A}" type="datetimeFigureOut">
              <a:rPr lang="nl-NL" smtClean="0"/>
              <a:t>1-9-2019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BACD41-4B6D-4253-BB64-ABFAA50729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5831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0A85F-2DB6-4F5B-A1CD-865E42D1DD9A}" type="datetimeFigureOut">
              <a:rPr lang="nl-NL" smtClean="0"/>
              <a:t>1-9-2019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1BACD41-4B6D-4253-BB64-ABFAA50729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9946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0A85F-2DB6-4F5B-A1CD-865E42D1DD9A}" type="datetimeFigureOut">
              <a:rPr lang="nl-NL" smtClean="0"/>
              <a:t>1-9-2019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1BACD41-4B6D-4253-BB64-ABFAA50729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9177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0A85F-2DB6-4F5B-A1CD-865E42D1DD9A}" type="datetimeFigureOut">
              <a:rPr lang="nl-NL" smtClean="0"/>
              <a:t>1-9-2019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ACD41-4B6D-4253-BB64-ABFAA50729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6975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0A85F-2DB6-4F5B-A1CD-865E42D1DD9A}" type="datetimeFigureOut">
              <a:rPr lang="nl-NL" smtClean="0"/>
              <a:t>1-9-2019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ACD41-4B6D-4253-BB64-ABFAA50729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357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0A85F-2DB6-4F5B-A1CD-865E42D1DD9A}" type="datetimeFigureOut">
              <a:rPr lang="nl-NL" smtClean="0"/>
              <a:t>1-9-2019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ACD41-4B6D-4253-BB64-ABFAA50729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1271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0A85F-2DB6-4F5B-A1CD-865E42D1DD9A}" type="datetimeFigureOut">
              <a:rPr lang="nl-NL" smtClean="0"/>
              <a:t>1-9-2019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BACD41-4B6D-4253-BB64-ABFAA50729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1353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0A85F-2DB6-4F5B-A1CD-865E42D1DD9A}" type="datetimeFigureOut">
              <a:rPr lang="nl-NL" smtClean="0"/>
              <a:t>1-9-2019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BACD41-4B6D-4253-BB64-ABFAA50729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1707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Introductieweek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Maandag 2 september</a:t>
            </a:r>
          </a:p>
        </p:txBody>
      </p:sp>
    </p:spTree>
    <p:extLst>
      <p:ext uri="{BB962C8B-B14F-4D97-AF65-F5344CB8AC3E}">
        <p14:creationId xmlns:p14="http://schemas.microsoft.com/office/powerpoint/2010/main" val="945396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Team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5238206" y="2259874"/>
            <a:ext cx="25472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ß"/>
            </a:pPr>
            <a:r>
              <a:rPr lang="nl-NL" dirty="0" err="1">
                <a:sym typeface="Wingdings" panose="05000000000000000000" pitchFamily="2" charset="2"/>
              </a:rPr>
              <a:t>Fion</a:t>
            </a: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dirty="0" err="1">
                <a:sym typeface="Wingdings" panose="05000000000000000000" pitchFamily="2" charset="2"/>
              </a:rPr>
              <a:t>Friedrichs</a:t>
            </a: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dirty="0" err="1">
                <a:sym typeface="Wingdings" panose="05000000000000000000" pitchFamily="2" charset="2"/>
              </a:rPr>
              <a:t>Slb’er</a:t>
            </a:r>
            <a:r>
              <a:rPr lang="nl-NL" dirty="0">
                <a:sym typeface="Wingdings" panose="05000000000000000000" pitchFamily="2" charset="2"/>
              </a:rPr>
              <a:t> 1</a:t>
            </a:r>
            <a:r>
              <a:rPr lang="nl-NL" baseline="30000" dirty="0">
                <a:sym typeface="Wingdings" panose="05000000000000000000" pitchFamily="2" charset="2"/>
              </a:rPr>
              <a:t>e</a:t>
            </a: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dirty="0" err="1">
                <a:sym typeface="Wingdings" panose="05000000000000000000" pitchFamily="2" charset="2"/>
              </a:rPr>
              <a:t>jaars</a:t>
            </a:r>
            <a:endParaRPr lang="nl-NL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ß"/>
            </a:pPr>
            <a:endParaRPr lang="nl-NL" dirty="0">
              <a:sym typeface="Wingdings" panose="05000000000000000000" pitchFamily="2" charset="2"/>
            </a:endParaRPr>
          </a:p>
          <a:p>
            <a:r>
              <a:rPr lang="nl-NL" dirty="0">
                <a:sym typeface="Wingdings" panose="05000000000000000000" pitchFamily="2" charset="2"/>
              </a:rPr>
              <a:t>Ciska Plas</a:t>
            </a:r>
          </a:p>
          <a:p>
            <a:r>
              <a:rPr lang="nl-NL" dirty="0" err="1">
                <a:sym typeface="Wingdings" panose="05000000000000000000" pitchFamily="2" charset="2"/>
              </a:rPr>
              <a:t>Slb’er</a:t>
            </a:r>
            <a:r>
              <a:rPr lang="nl-NL" dirty="0">
                <a:sym typeface="Wingdings" panose="05000000000000000000" pitchFamily="2" charset="2"/>
              </a:rPr>
              <a:t>  1</a:t>
            </a:r>
            <a:r>
              <a:rPr lang="nl-NL" baseline="30000" dirty="0">
                <a:sym typeface="Wingdings" panose="05000000000000000000" pitchFamily="2" charset="2"/>
              </a:rPr>
              <a:t>e</a:t>
            </a: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dirty="0" err="1">
                <a:sym typeface="Wingdings" panose="05000000000000000000" pitchFamily="2" charset="2"/>
              </a:rPr>
              <a:t>jaars</a:t>
            </a:r>
            <a:r>
              <a:rPr lang="nl-NL" dirty="0">
                <a:sym typeface="Wingdings" panose="05000000000000000000" pitchFamily="2" charset="2"/>
              </a:rPr>
              <a:t></a:t>
            </a:r>
            <a:endParaRPr lang="nl-NL" dirty="0"/>
          </a:p>
        </p:txBody>
      </p:sp>
      <p:pic>
        <p:nvPicPr>
          <p:cNvPr id="4" name="Afbeelding 4" descr="Afbeelding met foto&#10;&#10;Beschrijving is gegenereerd met hoge betrouwbaarheid">
            <a:extLst>
              <a:ext uri="{FF2B5EF4-FFF2-40B4-BE49-F238E27FC236}">
                <a16:creationId xmlns:a16="http://schemas.microsoft.com/office/drawing/2014/main" id="{ED2EAA26-0B6D-4E6A-8168-79FF61D6C1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flipH="1">
            <a:off x="2948812" y="1711085"/>
            <a:ext cx="1972214" cy="1776142"/>
          </a:xfrm>
          <a:prstGeom prst="rect">
            <a:avLst/>
          </a:prstGeom>
        </p:spPr>
      </p:pic>
      <p:pic>
        <p:nvPicPr>
          <p:cNvPr id="7" name="Afbeelding 7" descr="Afbeelding met kleding&#10;&#10;Beschrijving is gegenereerd met zeer hoge betrouwbaarheid">
            <a:extLst>
              <a:ext uri="{FF2B5EF4-FFF2-40B4-BE49-F238E27FC236}">
                <a16:creationId xmlns:a16="http://schemas.microsoft.com/office/drawing/2014/main" id="{FDC785E7-0909-4B1C-AE84-58B1CDF316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6855" y="2838271"/>
            <a:ext cx="1670290" cy="1785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023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5264331" y="2625634"/>
            <a:ext cx="25995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</a:t>
            </a:r>
            <a:r>
              <a:rPr lang="nl-NL" dirty="0"/>
              <a:t>Jan Tonnis Dik</a:t>
            </a:r>
          </a:p>
          <a:p>
            <a:r>
              <a:rPr lang="nl-NL" dirty="0" err="1"/>
              <a:t>Slb’er</a:t>
            </a:r>
            <a:r>
              <a:rPr lang="nl-NL" dirty="0"/>
              <a:t> 2</a:t>
            </a:r>
            <a:r>
              <a:rPr lang="nl-NL" baseline="30000" dirty="0"/>
              <a:t>e</a:t>
            </a:r>
            <a:r>
              <a:rPr lang="nl-NL" dirty="0"/>
              <a:t> </a:t>
            </a:r>
            <a:r>
              <a:rPr lang="nl-NL" dirty="0" err="1"/>
              <a:t>jaars</a:t>
            </a:r>
            <a:endParaRPr lang="nl-NL" dirty="0"/>
          </a:p>
          <a:p>
            <a:endParaRPr lang="nl-NL" dirty="0"/>
          </a:p>
          <a:p>
            <a:r>
              <a:rPr lang="nl-NL" dirty="0"/>
              <a:t>Tineke Wieringa</a:t>
            </a:r>
          </a:p>
          <a:p>
            <a:r>
              <a:rPr lang="nl-NL" dirty="0" err="1"/>
              <a:t>Slb’er</a:t>
            </a:r>
            <a:r>
              <a:rPr lang="nl-NL" dirty="0"/>
              <a:t> 2</a:t>
            </a:r>
            <a:r>
              <a:rPr lang="nl-NL" baseline="30000" dirty="0"/>
              <a:t>e</a:t>
            </a:r>
            <a:r>
              <a:rPr lang="nl-NL" dirty="0"/>
              <a:t> </a:t>
            </a:r>
            <a:r>
              <a:rPr lang="nl-NL" dirty="0" err="1"/>
              <a:t>jaars</a:t>
            </a:r>
            <a:r>
              <a:rPr lang="nl-NL" dirty="0"/>
              <a:t> </a:t>
            </a:r>
            <a:r>
              <a:rPr lang="nl-NL" dirty="0">
                <a:sym typeface="Wingdings" panose="05000000000000000000" pitchFamily="2" charset="2"/>
              </a:rPr>
              <a:t></a:t>
            </a:r>
            <a:endParaRPr lang="nl-NL" dirty="0"/>
          </a:p>
        </p:txBody>
      </p:sp>
      <p:pic>
        <p:nvPicPr>
          <p:cNvPr id="3" name="Afbeelding 3">
            <a:extLst>
              <a:ext uri="{FF2B5EF4-FFF2-40B4-BE49-F238E27FC236}">
                <a16:creationId xmlns:a16="http://schemas.microsoft.com/office/drawing/2014/main" id="{61DC9C14-E0A0-4B0A-907B-214CBF817F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0473" y="3278936"/>
            <a:ext cx="1551316" cy="1637221"/>
          </a:xfrm>
          <a:prstGeom prst="rect">
            <a:avLst/>
          </a:prstGeom>
        </p:spPr>
      </p:pic>
      <p:pic>
        <p:nvPicPr>
          <p:cNvPr id="4" name="Afbeelding 4" descr="Afbeelding met persoon, man, buiten, grond&#10;&#10;Beschrijving is gegenereerd met zeer hoge betrouwbaarheid">
            <a:extLst>
              <a:ext uri="{FF2B5EF4-FFF2-40B4-BE49-F238E27FC236}">
                <a16:creationId xmlns:a16="http://schemas.microsoft.com/office/drawing/2014/main" id="{82951892-6DA0-4340-97D7-A7AE5E8FE3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3237" y="2153908"/>
            <a:ext cx="1486619" cy="2061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543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564777" y="2664823"/>
            <a:ext cx="2586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  <a:p>
            <a:r>
              <a:rPr lang="nl-NL" dirty="0"/>
              <a:t>Eddy Bulthuis</a:t>
            </a:r>
            <a:r>
              <a:rPr lang="nl-NL" dirty="0">
                <a:sym typeface="Wingdings" panose="05000000000000000000" pitchFamily="2" charset="2"/>
              </a:rPr>
              <a:t></a:t>
            </a:r>
          </a:p>
          <a:p>
            <a:r>
              <a:rPr lang="nl-NL" dirty="0">
                <a:sym typeface="Wingdings" panose="05000000000000000000" pitchFamily="2" charset="2"/>
              </a:rPr>
              <a:t>Docent sport</a:t>
            </a:r>
            <a:endParaRPr lang="nl-NL" dirty="0"/>
          </a:p>
          <a:p>
            <a:endParaRPr lang="nl-NL" dirty="0"/>
          </a:p>
        </p:txBody>
      </p:sp>
      <p:pic>
        <p:nvPicPr>
          <p:cNvPr id="3" name="Afbeelding 3" descr="Afbeelding met persoon, man, foto, lucht&#10;&#10;Beschrijving is gegenereerd met hoge betrouwbaarheid">
            <a:extLst>
              <a:ext uri="{FF2B5EF4-FFF2-40B4-BE49-F238E27FC236}">
                <a16:creationId xmlns:a16="http://schemas.microsoft.com/office/drawing/2014/main" id="{EEE29EAD-D84D-4E07-8B46-93ACFB4B8F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2976" y="2905125"/>
            <a:ext cx="1718274" cy="160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748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5394959" y="2808514"/>
            <a:ext cx="27040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  <a:p>
            <a:endParaRPr lang="nl-NL" dirty="0"/>
          </a:p>
          <a:p>
            <a:r>
              <a:rPr lang="nl-NL" dirty="0"/>
              <a:t>Vacature</a:t>
            </a:r>
            <a:r>
              <a:rPr lang="nl-NL" dirty="0">
                <a:sym typeface="Wingdings" panose="05000000000000000000" pitchFamily="2" charset="2"/>
              </a:rPr>
              <a:t></a:t>
            </a:r>
          </a:p>
          <a:p>
            <a:r>
              <a:rPr lang="nl-NL" dirty="0">
                <a:sym typeface="Wingdings" panose="05000000000000000000" pitchFamily="2" charset="2"/>
              </a:rPr>
              <a:t>Docent Nederlands en Rekenen</a:t>
            </a: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BBB0A8D-9853-4493-8552-6C93D02BDE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1850" y="2413635"/>
            <a:ext cx="2082577" cy="3269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871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Morgen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89212" y="3587262"/>
            <a:ext cx="8915400" cy="2323960"/>
          </a:xfrm>
        </p:spPr>
        <p:txBody>
          <a:bodyPr/>
          <a:lstStyle/>
          <a:p>
            <a:r>
              <a:rPr lang="nl-NL" dirty="0"/>
              <a:t>Sportkleren mee</a:t>
            </a:r>
          </a:p>
          <a:p>
            <a:r>
              <a:rPr lang="nl-NL" dirty="0"/>
              <a:t>Lunchpakket mee (niet naar AH)</a:t>
            </a:r>
          </a:p>
          <a:p>
            <a:r>
              <a:rPr lang="nl-NL" dirty="0"/>
              <a:t>Voldoende drinken</a:t>
            </a:r>
          </a:p>
          <a:p>
            <a:r>
              <a:rPr lang="nl-NL" dirty="0"/>
              <a:t>Juiste kleding (regen/ reserve)</a:t>
            </a:r>
          </a:p>
          <a:p>
            <a:r>
              <a:rPr lang="nl-NL" dirty="0"/>
              <a:t>Roken alleen op rokersplek</a:t>
            </a:r>
          </a:p>
          <a:p>
            <a:endParaRPr lang="nl-NL" dirty="0"/>
          </a:p>
        </p:txBody>
      </p:sp>
      <p:pic>
        <p:nvPicPr>
          <p:cNvPr id="4" name="Afbeelding 3" descr="Sport – Wikipedi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3161" y="3429000"/>
            <a:ext cx="3024051" cy="3024051"/>
          </a:xfrm>
          <a:prstGeom prst="rect">
            <a:avLst/>
          </a:prstGeom>
        </p:spPr>
      </p:pic>
      <p:graphicFrame>
        <p:nvGraphicFramePr>
          <p:cNvPr id="9" name="Tabel 8">
            <a:extLst>
              <a:ext uri="{FF2B5EF4-FFF2-40B4-BE49-F238E27FC236}">
                <a16:creationId xmlns:a16="http://schemas.microsoft.com/office/drawing/2014/main" id="{FE117A9D-CC21-4152-B999-B42C8360A4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105516"/>
              </p:ext>
            </p:extLst>
          </p:nvPr>
        </p:nvGraphicFramePr>
        <p:xfrm>
          <a:off x="2589212" y="1537455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66496117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8859464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Tijd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Locatie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6089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8.45 – 11.00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Rondom Pagestrand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5040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11.00 – 11.40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Pauze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6215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11.40 – 14.00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Rondom Sportparklaan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460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7951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E2CF90-CF4A-4C9B-B85E-500DAD7BA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endParaRPr lang="nl-NL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A67E13F2-4EC1-4177-B93F-A1B09E1BB0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4034" y="956603"/>
            <a:ext cx="9438041" cy="4955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017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Planning vandaag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Kennismaking</a:t>
            </a:r>
          </a:p>
          <a:p>
            <a:r>
              <a:rPr lang="nl-NL" dirty="0"/>
              <a:t>Checken van spullen</a:t>
            </a:r>
          </a:p>
          <a:p>
            <a:r>
              <a:rPr lang="nl-NL" dirty="0"/>
              <a:t>Programma deze week</a:t>
            </a:r>
          </a:p>
          <a:p>
            <a:pPr lvl="0"/>
            <a:r>
              <a:rPr lang="nl-NL" dirty="0"/>
              <a:t>Wie is Wie</a:t>
            </a:r>
          </a:p>
        </p:txBody>
      </p:sp>
    </p:spTree>
    <p:extLst>
      <p:ext uri="{BB962C8B-B14F-4D97-AF65-F5344CB8AC3E}">
        <p14:creationId xmlns:p14="http://schemas.microsoft.com/office/powerpoint/2010/main" val="2208253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Kennismaking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Voorstelrondje</a:t>
            </a:r>
          </a:p>
          <a:p>
            <a:endParaRPr lang="nl-NL" dirty="0"/>
          </a:p>
          <a:p>
            <a:r>
              <a:rPr lang="nl-NL" dirty="0"/>
              <a:t>Kennismakingbingo</a:t>
            </a:r>
            <a:endParaRPr lang="nl-NL" dirty="0">
              <a:sym typeface="Wingdings" panose="05000000000000000000" pitchFamily="2" charset="2"/>
            </a:endParaRPr>
          </a:p>
          <a:p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2" y="4022411"/>
            <a:ext cx="710565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419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Checklist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Iedereen de boeken?</a:t>
            </a:r>
          </a:p>
          <a:p>
            <a:r>
              <a:rPr lang="nl-NL" dirty="0"/>
              <a:t>Iedereen de laptop?</a:t>
            </a:r>
          </a:p>
          <a:p>
            <a:r>
              <a:rPr lang="nl-NL" dirty="0"/>
              <a:t>Iedereen Noorderpoortpas?</a:t>
            </a:r>
          </a:p>
          <a:p>
            <a:r>
              <a:rPr lang="nl-NL" dirty="0"/>
              <a:t>Kluisje?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2920" y="3700508"/>
            <a:ext cx="4253411" cy="2837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034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Programma deze week</a:t>
            </a:r>
          </a:p>
        </p:txBody>
      </p:sp>
      <p:graphicFrame>
        <p:nvGraphicFramePr>
          <p:cNvPr id="6" name="Tabel 6">
            <a:extLst>
              <a:ext uri="{FF2B5EF4-FFF2-40B4-BE49-F238E27FC236}">
                <a16:creationId xmlns:a16="http://schemas.microsoft.com/office/drawing/2014/main" id="{6B6C1BA1-F83D-40F9-9818-2E50C3BD48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4249669"/>
              </p:ext>
            </p:extLst>
          </p:nvPr>
        </p:nvGraphicFramePr>
        <p:xfrm>
          <a:off x="2589213" y="2133600"/>
          <a:ext cx="8915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330169184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762580729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40735491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/>
                        <a:t>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Tijd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Thema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78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/>
                        <a:t>Maandag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10.00 - 12.00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Kennismaking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131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/>
                        <a:t>Dinsdag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tx1"/>
                          </a:solidFill>
                        </a:rPr>
                        <a:t>8.45 - 14.00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Sportdag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219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/>
                        <a:t>Woensdag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8.30 - 13.00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ICT en 'In the Picture'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9275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/>
                        <a:t>Donderdag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8.30 - 13.00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Opleiding en Bat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030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7452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Schoolrooster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513" y="4248150"/>
            <a:ext cx="6096000" cy="2609850"/>
          </a:xfrm>
        </p:spPr>
      </p:pic>
      <p:sp>
        <p:nvSpPr>
          <p:cNvPr id="3" name="Tekstvak 2"/>
          <p:cNvSpPr txBox="1"/>
          <p:nvPr/>
        </p:nvSpPr>
        <p:spPr>
          <a:xfrm>
            <a:off x="2194560" y="1905000"/>
            <a:ext cx="78377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Stappenplan roosters:</a:t>
            </a:r>
          </a:p>
          <a:p>
            <a:endParaRPr lang="nl-NL" dirty="0"/>
          </a:p>
          <a:p>
            <a:pPr marL="342900" indent="-342900">
              <a:buAutoNum type="arabicParenR"/>
            </a:pPr>
            <a:r>
              <a:rPr lang="nl-NL" dirty="0"/>
              <a:t>Ga naar Noorderportal.nl</a:t>
            </a:r>
          </a:p>
          <a:p>
            <a:pPr marL="342900" indent="-342900">
              <a:buAutoNum type="arabicParenR"/>
            </a:pPr>
            <a:r>
              <a:rPr lang="nl-NL" dirty="0"/>
              <a:t>Klik op de volgende afbeelding   </a:t>
            </a:r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 </a:t>
            </a:r>
          </a:p>
          <a:p>
            <a:pPr marL="342900" indent="-342900">
              <a:buAutoNum type="arabicParenR"/>
            </a:pPr>
            <a:r>
              <a:rPr lang="nl-NL" dirty="0"/>
              <a:t>Vul hier de naam van je klas in</a:t>
            </a:r>
          </a:p>
          <a:p>
            <a:pPr marL="342900" indent="-342900">
              <a:buAutoNum type="arabicParenR"/>
            </a:pPr>
            <a:r>
              <a:rPr lang="nl-NL" dirty="0"/>
              <a:t>Sla op onder favorieten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0897" y="2386964"/>
            <a:ext cx="10953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35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A&amp;A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Aanwezigheid/afwezigheid wordt genoteerd</a:t>
            </a:r>
          </a:p>
          <a:p>
            <a:r>
              <a:rPr lang="nl-NL" dirty="0"/>
              <a:t>Verlof aanvragen hoe doe je dat?</a:t>
            </a:r>
          </a:p>
          <a:p>
            <a:r>
              <a:rPr lang="nl-NL" dirty="0"/>
              <a:t>Ziekmelden hoe doe je dat?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2810" y="2606368"/>
            <a:ext cx="3013573" cy="301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105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Teammanager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Simon </a:t>
            </a:r>
            <a:r>
              <a:rPr lang="nl-NL" dirty="0" err="1"/>
              <a:t>Duursema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E1EDB7B9-0C2E-4C74-A47A-BAACE321F4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76365" y="2288714"/>
            <a:ext cx="3326423" cy="28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809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Wie is Wie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89212" y="1780903"/>
            <a:ext cx="8915400" cy="3777622"/>
          </a:xfrm>
        </p:spPr>
        <p:txBody>
          <a:bodyPr/>
          <a:lstStyle/>
          <a:p>
            <a:r>
              <a:rPr lang="nl-NL" dirty="0"/>
              <a:t>Het BAT Team</a:t>
            </a:r>
          </a:p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722182" y="5077673"/>
            <a:ext cx="2325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Evelien </a:t>
            </a:r>
            <a:r>
              <a:rPr lang="nl-NL" dirty="0" err="1"/>
              <a:t>Barthel</a:t>
            </a:r>
            <a:endParaRPr lang="nl-NL" dirty="0"/>
          </a:p>
        </p:txBody>
      </p:sp>
      <p:pic>
        <p:nvPicPr>
          <p:cNvPr id="4" name="Afbeelding 4" descr="Afbeelding met persoon, zitten, binnen, kleding&#10;&#10;Beschrijving is gegenereerd met zeer hoge betrouwbaarheid">
            <a:extLst>
              <a:ext uri="{FF2B5EF4-FFF2-40B4-BE49-F238E27FC236}">
                <a16:creationId xmlns:a16="http://schemas.microsoft.com/office/drawing/2014/main" id="{06D88EB3-22CC-4B76-9F3A-BB2345D5E1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6884149" y="1428300"/>
            <a:ext cx="1414192" cy="400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457962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1BCB85B8D1614286DC6B7B1DA2CF9E" ma:contentTypeVersion="8" ma:contentTypeDescription="Een nieuw document maken." ma:contentTypeScope="" ma:versionID="96bf84ab5a6824392a1650640f1845f9">
  <xsd:schema xmlns:xsd="http://www.w3.org/2001/XMLSchema" xmlns:xs="http://www.w3.org/2001/XMLSchema" xmlns:p="http://schemas.microsoft.com/office/2006/metadata/properties" xmlns:ns2="bf385a6f-3a74-47d8-a834-7fe92f75f03b" xmlns:ns3="9c86e04f-89d3-4842-bf6b-65d36f52c296" targetNamespace="http://schemas.microsoft.com/office/2006/metadata/properties" ma:root="true" ma:fieldsID="558b86f96c83b33237c20888c92f41dc" ns2:_="" ns3:_="">
    <xsd:import namespace="bf385a6f-3a74-47d8-a834-7fe92f75f03b"/>
    <xsd:import namespace="9c86e04f-89d3-4842-bf6b-65d36f52c29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385a6f-3a74-47d8-a834-7fe92f75f03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atst gedeeld, per gebruik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atst gedeeld, per tijdstip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86e04f-89d3-4842-bf6b-65d36f52c2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D9ED450-1C57-47C7-B615-6423AE24659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1FA92C6-AC9A-407D-9893-B00B364FAF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385a6f-3a74-47d8-a834-7fe92f75f03b"/>
    <ds:schemaRef ds:uri="9c86e04f-89d3-4842-bf6b-65d36f52c2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F61B22D-4209-4949-8AB4-868D114B1422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bfbde32-856c-4dfd-bc38-4322d606c322"/>
    <ds:schemaRef ds:uri="http://purl.org/dc/terms/"/>
    <ds:schemaRef ds:uri="http://schemas.openxmlformats.org/package/2006/metadata/core-properties"/>
    <ds:schemaRef ds:uri="169eb86d-0fb8-4364-bb17-d27f6b2029d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225</TotalTime>
  <Words>201</Words>
  <Application>Microsoft Office PowerPoint</Application>
  <PresentationFormat>Breedbeeld</PresentationFormat>
  <Paragraphs>79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Wingdings</vt:lpstr>
      <vt:lpstr>Wingdings 3</vt:lpstr>
      <vt:lpstr>Sliert</vt:lpstr>
      <vt:lpstr>Introductieweek</vt:lpstr>
      <vt:lpstr>Planning vandaag</vt:lpstr>
      <vt:lpstr>Kennismaking</vt:lpstr>
      <vt:lpstr>Checklist</vt:lpstr>
      <vt:lpstr>Programma deze week</vt:lpstr>
      <vt:lpstr>Schoolrooster</vt:lpstr>
      <vt:lpstr>A&amp;A</vt:lpstr>
      <vt:lpstr>Teammanager</vt:lpstr>
      <vt:lpstr>Wie is Wie</vt:lpstr>
      <vt:lpstr>Het Team</vt:lpstr>
      <vt:lpstr>PowerPoint-presentatie</vt:lpstr>
      <vt:lpstr>PowerPoint-presentatie</vt:lpstr>
      <vt:lpstr>PowerPoint-presentatie</vt:lpstr>
      <vt:lpstr>Morgen</vt:lpstr>
      <vt:lpstr>PowerPoint-presentatie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Introductieweek</dc:title>
  <dc:creator>Jente van der Mei</dc:creator>
  <cp:lastModifiedBy>Fion Friedrichs</cp:lastModifiedBy>
  <cp:revision>114</cp:revision>
  <dcterms:created xsi:type="dcterms:W3CDTF">2017-07-17T10:23:55Z</dcterms:created>
  <dcterms:modified xsi:type="dcterms:W3CDTF">2019-09-01T17:24:41Z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0x010100001BCB85B8D1614286DC6B7B1DA2CF9E</vt:lpwstr>
  </property>
</Properties>
</file>