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2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0" d="100"/>
          <a:sy n="110" d="100"/>
        </p:scale>
        <p:origin x="552"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eke Drabbe" userId="b9b1a049-6b87-453c-9d4e-1b3ea0ffd634" providerId="ADAL" clId="{A6483EC7-858B-48C1-B915-CE2DCEE973B2}"/>
    <pc:docChg chg="custSel modSld">
      <pc:chgData name="Marieke Drabbe" userId="b9b1a049-6b87-453c-9d4e-1b3ea0ffd634" providerId="ADAL" clId="{A6483EC7-858B-48C1-B915-CE2DCEE973B2}" dt="2021-08-08T19:04:34.733" v="24" actId="5793"/>
      <pc:docMkLst>
        <pc:docMk/>
      </pc:docMkLst>
      <pc:sldChg chg="addSp delSp modSp mod">
        <pc:chgData name="Marieke Drabbe" userId="b9b1a049-6b87-453c-9d4e-1b3ea0ffd634" providerId="ADAL" clId="{A6483EC7-858B-48C1-B915-CE2DCEE973B2}" dt="2021-08-08T19:04:34.733" v="24" actId="5793"/>
        <pc:sldMkLst>
          <pc:docMk/>
          <pc:sldMk cId="1823581371" sldId="256"/>
        </pc:sldMkLst>
        <pc:spChg chg="del">
          <ac:chgData name="Marieke Drabbe" userId="b9b1a049-6b87-453c-9d4e-1b3ea0ffd634" providerId="ADAL" clId="{A6483EC7-858B-48C1-B915-CE2DCEE973B2}" dt="2021-08-08T19:02:13.977" v="0" actId="478"/>
          <ac:spMkLst>
            <pc:docMk/>
            <pc:sldMk cId="1823581371" sldId="256"/>
            <ac:spMk id="2" creationId="{4FB49BAB-4DDD-45E1-895D-7721509A64DA}"/>
          </ac:spMkLst>
        </pc:spChg>
        <pc:spChg chg="del">
          <ac:chgData name="Marieke Drabbe" userId="b9b1a049-6b87-453c-9d4e-1b3ea0ffd634" providerId="ADAL" clId="{A6483EC7-858B-48C1-B915-CE2DCEE973B2}" dt="2021-08-08T19:02:16.299" v="1" actId="478"/>
          <ac:spMkLst>
            <pc:docMk/>
            <pc:sldMk cId="1823581371" sldId="256"/>
            <ac:spMk id="3" creationId="{ECD9E0FE-7A4D-433F-9721-7D77F2077AFC}"/>
          </ac:spMkLst>
        </pc:spChg>
        <pc:spChg chg="add mod">
          <ac:chgData name="Marieke Drabbe" userId="b9b1a049-6b87-453c-9d4e-1b3ea0ffd634" providerId="ADAL" clId="{A6483EC7-858B-48C1-B915-CE2DCEE973B2}" dt="2021-08-08T19:04:15.717" v="22" actId="207"/>
          <ac:spMkLst>
            <pc:docMk/>
            <pc:sldMk cId="1823581371" sldId="256"/>
            <ac:spMk id="4" creationId="{651C739B-338B-400A-9823-6A084A49C838}"/>
          </ac:spMkLst>
        </pc:spChg>
        <pc:spChg chg="add mod">
          <ac:chgData name="Marieke Drabbe" userId="b9b1a049-6b87-453c-9d4e-1b3ea0ffd634" providerId="ADAL" clId="{A6483EC7-858B-48C1-B915-CE2DCEE973B2}" dt="2021-08-08T19:04:15.717" v="22" actId="207"/>
          <ac:spMkLst>
            <pc:docMk/>
            <pc:sldMk cId="1823581371" sldId="256"/>
            <ac:spMk id="5" creationId="{7619CA12-1BB2-405C-882D-20768E2BFB92}"/>
          </ac:spMkLst>
        </pc:spChg>
        <pc:spChg chg="add mod">
          <ac:chgData name="Marieke Drabbe" userId="b9b1a049-6b87-453c-9d4e-1b3ea0ffd634" providerId="ADAL" clId="{A6483EC7-858B-48C1-B915-CE2DCEE973B2}" dt="2021-08-08T19:04:15.717" v="22" actId="207"/>
          <ac:spMkLst>
            <pc:docMk/>
            <pc:sldMk cId="1823581371" sldId="256"/>
            <ac:spMk id="6" creationId="{911D5741-5A01-4D7C-A97E-4395D109B063}"/>
          </ac:spMkLst>
        </pc:spChg>
        <pc:spChg chg="add mod">
          <ac:chgData name="Marieke Drabbe" userId="b9b1a049-6b87-453c-9d4e-1b3ea0ffd634" providerId="ADAL" clId="{A6483EC7-858B-48C1-B915-CE2DCEE973B2}" dt="2021-08-08T19:03:01.493" v="4" actId="1076"/>
          <ac:spMkLst>
            <pc:docMk/>
            <pc:sldMk cId="1823581371" sldId="256"/>
            <ac:spMk id="13" creationId="{02E027B8-C529-4C73-903F-B577076AD547}"/>
          </ac:spMkLst>
        </pc:spChg>
        <pc:spChg chg="add mod">
          <ac:chgData name="Marieke Drabbe" userId="b9b1a049-6b87-453c-9d4e-1b3ea0ffd634" providerId="ADAL" clId="{A6483EC7-858B-48C1-B915-CE2DCEE973B2}" dt="2021-08-08T19:04:30.680" v="23" actId="207"/>
          <ac:spMkLst>
            <pc:docMk/>
            <pc:sldMk cId="1823581371" sldId="256"/>
            <ac:spMk id="15" creationId="{D96AB0A3-989D-469E-BE39-7EF01DD68A01}"/>
          </ac:spMkLst>
        </pc:spChg>
        <pc:spChg chg="add mod">
          <ac:chgData name="Marieke Drabbe" userId="b9b1a049-6b87-453c-9d4e-1b3ea0ffd634" providerId="ADAL" clId="{A6483EC7-858B-48C1-B915-CE2DCEE973B2}" dt="2021-08-08T19:04:34.733" v="24" actId="5793"/>
          <ac:spMkLst>
            <pc:docMk/>
            <pc:sldMk cId="1823581371" sldId="256"/>
            <ac:spMk id="16" creationId="{B40A0B79-6316-47EF-907E-0521168BDA62}"/>
          </ac:spMkLst>
        </pc:spChg>
        <pc:spChg chg="add mod">
          <ac:chgData name="Marieke Drabbe" userId="b9b1a049-6b87-453c-9d4e-1b3ea0ffd634" providerId="ADAL" clId="{A6483EC7-858B-48C1-B915-CE2DCEE973B2}" dt="2021-08-08T19:04:30.680" v="23" actId="207"/>
          <ac:spMkLst>
            <pc:docMk/>
            <pc:sldMk cId="1823581371" sldId="256"/>
            <ac:spMk id="17" creationId="{1A3283BB-0411-4686-8691-4EE6DB16DFDE}"/>
          </ac:spMkLst>
        </pc:spChg>
        <pc:spChg chg="add mod">
          <ac:chgData name="Marieke Drabbe" userId="b9b1a049-6b87-453c-9d4e-1b3ea0ffd634" providerId="ADAL" clId="{A6483EC7-858B-48C1-B915-CE2DCEE973B2}" dt="2021-08-08T19:03:28.740" v="19" actId="1076"/>
          <ac:spMkLst>
            <pc:docMk/>
            <pc:sldMk cId="1823581371" sldId="256"/>
            <ac:spMk id="18" creationId="{294C441C-9EE9-4CE6-B625-6390579C2D99}"/>
          </ac:spMkLst>
        </pc:spChg>
        <pc:spChg chg="add mod">
          <ac:chgData name="Marieke Drabbe" userId="b9b1a049-6b87-453c-9d4e-1b3ea0ffd634" providerId="ADAL" clId="{A6483EC7-858B-48C1-B915-CE2DCEE973B2}" dt="2021-08-08T19:03:43.659" v="21" actId="571"/>
          <ac:spMkLst>
            <pc:docMk/>
            <pc:sldMk cId="1823581371" sldId="256"/>
            <ac:spMk id="19" creationId="{F98AD2A3-3B7A-4AA1-A986-69D1978471C5}"/>
          </ac:spMkLst>
        </pc:spChg>
        <pc:spChg chg="add mod">
          <ac:chgData name="Marieke Drabbe" userId="b9b1a049-6b87-453c-9d4e-1b3ea0ffd634" providerId="ADAL" clId="{A6483EC7-858B-48C1-B915-CE2DCEE973B2}" dt="2021-08-08T19:03:43.659" v="21" actId="571"/>
          <ac:spMkLst>
            <pc:docMk/>
            <pc:sldMk cId="1823581371" sldId="256"/>
            <ac:spMk id="20" creationId="{721B02E2-ED1D-4981-9520-B8B387EB1ED8}"/>
          </ac:spMkLst>
        </pc:spChg>
        <pc:picChg chg="add mod">
          <ac:chgData name="Marieke Drabbe" userId="b9b1a049-6b87-453c-9d4e-1b3ea0ffd634" providerId="ADAL" clId="{A6483EC7-858B-48C1-B915-CE2DCEE973B2}" dt="2021-08-08T19:03:01.493" v="4" actId="1076"/>
          <ac:picMkLst>
            <pc:docMk/>
            <pc:sldMk cId="1823581371" sldId="256"/>
            <ac:picMk id="7" creationId="{50F6FB57-17E5-43F5-AECE-1DE0FCAAB010}"/>
          </ac:picMkLst>
        </pc:picChg>
        <pc:picChg chg="add mod">
          <ac:chgData name="Marieke Drabbe" userId="b9b1a049-6b87-453c-9d4e-1b3ea0ffd634" providerId="ADAL" clId="{A6483EC7-858B-48C1-B915-CE2DCEE973B2}" dt="2021-08-08T19:03:01.493" v="4" actId="1076"/>
          <ac:picMkLst>
            <pc:docMk/>
            <pc:sldMk cId="1823581371" sldId="256"/>
            <ac:picMk id="8" creationId="{3E340353-0B1B-4D76-92ED-06A8AA5983AD}"/>
          </ac:picMkLst>
        </pc:picChg>
        <pc:picChg chg="add mod">
          <ac:chgData name="Marieke Drabbe" userId="b9b1a049-6b87-453c-9d4e-1b3ea0ffd634" providerId="ADAL" clId="{A6483EC7-858B-48C1-B915-CE2DCEE973B2}" dt="2021-08-08T19:03:01.493" v="4" actId="1076"/>
          <ac:picMkLst>
            <pc:docMk/>
            <pc:sldMk cId="1823581371" sldId="256"/>
            <ac:picMk id="9" creationId="{CA8E27F9-BBDD-4AA6-889F-B85794F49928}"/>
          </ac:picMkLst>
        </pc:picChg>
        <pc:picChg chg="add mod">
          <ac:chgData name="Marieke Drabbe" userId="b9b1a049-6b87-453c-9d4e-1b3ea0ffd634" providerId="ADAL" clId="{A6483EC7-858B-48C1-B915-CE2DCEE973B2}" dt="2021-08-08T19:03:01.493" v="4" actId="1076"/>
          <ac:picMkLst>
            <pc:docMk/>
            <pc:sldMk cId="1823581371" sldId="256"/>
            <ac:picMk id="10" creationId="{BB86D68A-FD19-4227-8A00-631410BD96B0}"/>
          </ac:picMkLst>
        </pc:picChg>
        <pc:picChg chg="add mod">
          <ac:chgData name="Marieke Drabbe" userId="b9b1a049-6b87-453c-9d4e-1b3ea0ffd634" providerId="ADAL" clId="{A6483EC7-858B-48C1-B915-CE2DCEE973B2}" dt="2021-08-08T19:03:01.493" v="4" actId="1076"/>
          <ac:picMkLst>
            <pc:docMk/>
            <pc:sldMk cId="1823581371" sldId="256"/>
            <ac:picMk id="11" creationId="{45127DB3-2D53-4494-9989-E6DE890D4D68}"/>
          </ac:picMkLst>
        </pc:picChg>
        <pc:picChg chg="add mod">
          <ac:chgData name="Marieke Drabbe" userId="b9b1a049-6b87-453c-9d4e-1b3ea0ffd634" providerId="ADAL" clId="{A6483EC7-858B-48C1-B915-CE2DCEE973B2}" dt="2021-08-08T19:03:01.493" v="4" actId="1076"/>
          <ac:picMkLst>
            <pc:docMk/>
            <pc:sldMk cId="1823581371" sldId="256"/>
            <ac:picMk id="12" creationId="{9C237141-C9EB-453D-9FEC-7C1BCB58DB27}"/>
          </ac:picMkLst>
        </pc:picChg>
        <pc:picChg chg="add mod">
          <ac:chgData name="Marieke Drabbe" userId="b9b1a049-6b87-453c-9d4e-1b3ea0ffd634" providerId="ADAL" clId="{A6483EC7-858B-48C1-B915-CE2DCEE973B2}" dt="2021-08-08T19:03:04.171" v="5" actId="1076"/>
          <ac:picMkLst>
            <pc:docMk/>
            <pc:sldMk cId="1823581371" sldId="256"/>
            <ac:picMk id="14" creationId="{4F0DA60B-5BBC-40AC-95E5-9430F7C8EB76}"/>
          </ac:picMkLst>
        </pc:picChg>
      </pc:sldChg>
    </pc:docChg>
  </pc:docChgLst>
  <pc:docChgLst>
    <pc:chgData name="Marieke Drabbe" userId="5622c14e-c4d0-438c-800f-36f96fa97e55" providerId="ADAL" clId="{74C20CE9-88C8-43FF-9F33-2287C86CB1A8}"/>
    <pc:docChg chg="modSld">
      <pc:chgData name="Marieke Drabbe" userId="5622c14e-c4d0-438c-800f-36f96fa97e55" providerId="ADAL" clId="{74C20CE9-88C8-43FF-9F33-2287C86CB1A8}" dt="2021-09-06T10:15:50.865" v="4" actId="20577"/>
      <pc:docMkLst>
        <pc:docMk/>
      </pc:docMkLst>
      <pc:sldChg chg="modSp mod">
        <pc:chgData name="Marieke Drabbe" userId="5622c14e-c4d0-438c-800f-36f96fa97e55" providerId="ADAL" clId="{74C20CE9-88C8-43FF-9F33-2287C86CB1A8}" dt="2021-09-06T10:15:50.865" v="4" actId="20577"/>
        <pc:sldMkLst>
          <pc:docMk/>
          <pc:sldMk cId="1823581371" sldId="256"/>
        </pc:sldMkLst>
        <pc:spChg chg="mod">
          <ac:chgData name="Marieke Drabbe" userId="5622c14e-c4d0-438c-800f-36f96fa97e55" providerId="ADAL" clId="{74C20CE9-88C8-43FF-9F33-2287C86CB1A8}" dt="2021-09-06T10:12:27.007" v="2" actId="20577"/>
          <ac:spMkLst>
            <pc:docMk/>
            <pc:sldMk cId="1823581371" sldId="256"/>
            <ac:spMk id="6" creationId="{911D5741-5A01-4D7C-A97E-4395D109B063}"/>
          </ac:spMkLst>
        </pc:spChg>
        <pc:spChg chg="mod">
          <ac:chgData name="Marieke Drabbe" userId="5622c14e-c4d0-438c-800f-36f96fa97e55" providerId="ADAL" clId="{74C20CE9-88C8-43FF-9F33-2287C86CB1A8}" dt="2021-09-06T10:15:50.865" v="4" actId="20577"/>
          <ac:spMkLst>
            <pc:docMk/>
            <pc:sldMk cId="1823581371" sldId="256"/>
            <ac:spMk id="18" creationId="{294C441C-9EE9-4CE6-B625-6390579C2D9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E177D4-EE84-4C90-BD68-2CD7B4E46F9A}"/>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E9B1F18C-3DA8-4478-ACD1-7E0DE0C564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EA08416-A6BC-417F-B170-DCC30CE3D5F1}"/>
              </a:ext>
            </a:extLst>
          </p:cNvPr>
          <p:cNvSpPr>
            <a:spLocks noGrp="1"/>
          </p:cNvSpPr>
          <p:nvPr>
            <p:ph type="dt" sz="half" idx="10"/>
          </p:nvPr>
        </p:nvSpPr>
        <p:spPr/>
        <p:txBody>
          <a:bodyPr/>
          <a:lstStyle/>
          <a:p>
            <a:fld id="{AA849BE4-8150-4B5C-B350-49695E6DC3AF}" type="datetimeFigureOut">
              <a:rPr lang="nl-NL" smtClean="0"/>
              <a:t>6-9-2021</a:t>
            </a:fld>
            <a:endParaRPr lang="nl-NL"/>
          </a:p>
        </p:txBody>
      </p:sp>
      <p:sp>
        <p:nvSpPr>
          <p:cNvPr id="5" name="Tijdelijke aanduiding voor voettekst 4">
            <a:extLst>
              <a:ext uri="{FF2B5EF4-FFF2-40B4-BE49-F238E27FC236}">
                <a16:creationId xmlns:a16="http://schemas.microsoft.com/office/drawing/2014/main" id="{5E64A811-8D3F-4370-A41F-BD1B0FB43F7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729A954-A09E-4352-8495-9F7FB19269EC}"/>
              </a:ext>
            </a:extLst>
          </p:cNvPr>
          <p:cNvSpPr>
            <a:spLocks noGrp="1"/>
          </p:cNvSpPr>
          <p:nvPr>
            <p:ph type="sldNum" sz="quarter" idx="12"/>
          </p:nvPr>
        </p:nvSpPr>
        <p:spPr/>
        <p:txBody>
          <a:bodyPr/>
          <a:lstStyle/>
          <a:p>
            <a:fld id="{670FF9E1-8BEE-470D-8013-AB106C3E79CB}" type="slidenum">
              <a:rPr lang="nl-NL" smtClean="0"/>
              <a:t>‹nr.›</a:t>
            </a:fld>
            <a:endParaRPr lang="nl-NL"/>
          </a:p>
        </p:txBody>
      </p:sp>
    </p:spTree>
    <p:extLst>
      <p:ext uri="{BB962C8B-B14F-4D97-AF65-F5344CB8AC3E}">
        <p14:creationId xmlns:p14="http://schemas.microsoft.com/office/powerpoint/2010/main" val="906649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B64B6F-DAF3-44F1-BBA7-55C9AE6E0826}"/>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ABEB3636-5FE8-41B9-BD96-A9B09873711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0A75EAA-CD87-4F7F-9D10-A3F68EC382EB}"/>
              </a:ext>
            </a:extLst>
          </p:cNvPr>
          <p:cNvSpPr>
            <a:spLocks noGrp="1"/>
          </p:cNvSpPr>
          <p:nvPr>
            <p:ph type="dt" sz="half" idx="10"/>
          </p:nvPr>
        </p:nvSpPr>
        <p:spPr/>
        <p:txBody>
          <a:bodyPr/>
          <a:lstStyle/>
          <a:p>
            <a:fld id="{AA849BE4-8150-4B5C-B350-49695E6DC3AF}" type="datetimeFigureOut">
              <a:rPr lang="nl-NL" smtClean="0"/>
              <a:t>6-9-2021</a:t>
            </a:fld>
            <a:endParaRPr lang="nl-NL"/>
          </a:p>
        </p:txBody>
      </p:sp>
      <p:sp>
        <p:nvSpPr>
          <p:cNvPr id="5" name="Tijdelijke aanduiding voor voettekst 4">
            <a:extLst>
              <a:ext uri="{FF2B5EF4-FFF2-40B4-BE49-F238E27FC236}">
                <a16:creationId xmlns:a16="http://schemas.microsoft.com/office/drawing/2014/main" id="{A8DDB38A-7FC8-45DC-9466-14B4C33CC49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A8A7CF0-2C0B-44BD-A0F0-859251AAA830}"/>
              </a:ext>
            </a:extLst>
          </p:cNvPr>
          <p:cNvSpPr>
            <a:spLocks noGrp="1"/>
          </p:cNvSpPr>
          <p:nvPr>
            <p:ph type="sldNum" sz="quarter" idx="12"/>
          </p:nvPr>
        </p:nvSpPr>
        <p:spPr/>
        <p:txBody>
          <a:bodyPr/>
          <a:lstStyle/>
          <a:p>
            <a:fld id="{670FF9E1-8BEE-470D-8013-AB106C3E79CB}" type="slidenum">
              <a:rPr lang="nl-NL" smtClean="0"/>
              <a:t>‹nr.›</a:t>
            </a:fld>
            <a:endParaRPr lang="nl-NL"/>
          </a:p>
        </p:txBody>
      </p:sp>
    </p:spTree>
    <p:extLst>
      <p:ext uri="{BB962C8B-B14F-4D97-AF65-F5344CB8AC3E}">
        <p14:creationId xmlns:p14="http://schemas.microsoft.com/office/powerpoint/2010/main" val="648621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0DE6765C-E461-4E26-809A-0480AD696AC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AF067D86-E9D3-4400-A976-785937758106}"/>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63589FF-2F34-44C3-A672-73A2FE982553}"/>
              </a:ext>
            </a:extLst>
          </p:cNvPr>
          <p:cNvSpPr>
            <a:spLocks noGrp="1"/>
          </p:cNvSpPr>
          <p:nvPr>
            <p:ph type="dt" sz="half" idx="10"/>
          </p:nvPr>
        </p:nvSpPr>
        <p:spPr/>
        <p:txBody>
          <a:bodyPr/>
          <a:lstStyle/>
          <a:p>
            <a:fld id="{AA849BE4-8150-4B5C-B350-49695E6DC3AF}" type="datetimeFigureOut">
              <a:rPr lang="nl-NL" smtClean="0"/>
              <a:t>6-9-2021</a:t>
            </a:fld>
            <a:endParaRPr lang="nl-NL"/>
          </a:p>
        </p:txBody>
      </p:sp>
      <p:sp>
        <p:nvSpPr>
          <p:cNvPr id="5" name="Tijdelijke aanduiding voor voettekst 4">
            <a:extLst>
              <a:ext uri="{FF2B5EF4-FFF2-40B4-BE49-F238E27FC236}">
                <a16:creationId xmlns:a16="http://schemas.microsoft.com/office/drawing/2014/main" id="{C517837D-61A8-4FC7-8175-C5EAF2F8A3A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B0D5365-1D8A-4B72-A7FC-15AD77650CF2}"/>
              </a:ext>
            </a:extLst>
          </p:cNvPr>
          <p:cNvSpPr>
            <a:spLocks noGrp="1"/>
          </p:cNvSpPr>
          <p:nvPr>
            <p:ph type="sldNum" sz="quarter" idx="12"/>
          </p:nvPr>
        </p:nvSpPr>
        <p:spPr/>
        <p:txBody>
          <a:bodyPr/>
          <a:lstStyle/>
          <a:p>
            <a:fld id="{670FF9E1-8BEE-470D-8013-AB106C3E79CB}" type="slidenum">
              <a:rPr lang="nl-NL" smtClean="0"/>
              <a:t>‹nr.›</a:t>
            </a:fld>
            <a:endParaRPr lang="nl-NL"/>
          </a:p>
        </p:txBody>
      </p:sp>
    </p:spTree>
    <p:extLst>
      <p:ext uri="{BB962C8B-B14F-4D97-AF65-F5344CB8AC3E}">
        <p14:creationId xmlns:p14="http://schemas.microsoft.com/office/powerpoint/2010/main" val="2764753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BA8983-4614-41BE-89AF-63523C6F618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D321D42-5105-4333-BE18-82A5DA6B3FC0}"/>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ECA1699-D6BA-4F9A-89D8-A1DD9EDB2F29}"/>
              </a:ext>
            </a:extLst>
          </p:cNvPr>
          <p:cNvSpPr>
            <a:spLocks noGrp="1"/>
          </p:cNvSpPr>
          <p:nvPr>
            <p:ph type="dt" sz="half" idx="10"/>
          </p:nvPr>
        </p:nvSpPr>
        <p:spPr/>
        <p:txBody>
          <a:bodyPr/>
          <a:lstStyle/>
          <a:p>
            <a:fld id="{AA849BE4-8150-4B5C-B350-49695E6DC3AF}" type="datetimeFigureOut">
              <a:rPr lang="nl-NL" smtClean="0"/>
              <a:t>6-9-2021</a:t>
            </a:fld>
            <a:endParaRPr lang="nl-NL"/>
          </a:p>
        </p:txBody>
      </p:sp>
      <p:sp>
        <p:nvSpPr>
          <p:cNvPr id="5" name="Tijdelijke aanduiding voor voettekst 4">
            <a:extLst>
              <a:ext uri="{FF2B5EF4-FFF2-40B4-BE49-F238E27FC236}">
                <a16:creationId xmlns:a16="http://schemas.microsoft.com/office/drawing/2014/main" id="{24221984-7732-4023-82B3-96F21BAE815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BEFB037-56D7-4505-96EA-A47C0BE49BE7}"/>
              </a:ext>
            </a:extLst>
          </p:cNvPr>
          <p:cNvSpPr>
            <a:spLocks noGrp="1"/>
          </p:cNvSpPr>
          <p:nvPr>
            <p:ph type="sldNum" sz="quarter" idx="12"/>
          </p:nvPr>
        </p:nvSpPr>
        <p:spPr/>
        <p:txBody>
          <a:bodyPr/>
          <a:lstStyle/>
          <a:p>
            <a:fld id="{670FF9E1-8BEE-470D-8013-AB106C3E79CB}" type="slidenum">
              <a:rPr lang="nl-NL" smtClean="0"/>
              <a:t>‹nr.›</a:t>
            </a:fld>
            <a:endParaRPr lang="nl-NL"/>
          </a:p>
        </p:txBody>
      </p:sp>
    </p:spTree>
    <p:extLst>
      <p:ext uri="{BB962C8B-B14F-4D97-AF65-F5344CB8AC3E}">
        <p14:creationId xmlns:p14="http://schemas.microsoft.com/office/powerpoint/2010/main" val="520437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6B22DA-5169-4AC8-A2EC-2BD778A02D66}"/>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099D8C7D-B5CC-4D4D-94B7-9FC3E420F2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3160E10F-7581-4128-98BC-A2581C4B2153}"/>
              </a:ext>
            </a:extLst>
          </p:cNvPr>
          <p:cNvSpPr>
            <a:spLocks noGrp="1"/>
          </p:cNvSpPr>
          <p:nvPr>
            <p:ph type="dt" sz="half" idx="10"/>
          </p:nvPr>
        </p:nvSpPr>
        <p:spPr/>
        <p:txBody>
          <a:bodyPr/>
          <a:lstStyle/>
          <a:p>
            <a:fld id="{AA849BE4-8150-4B5C-B350-49695E6DC3AF}" type="datetimeFigureOut">
              <a:rPr lang="nl-NL" smtClean="0"/>
              <a:t>6-9-2021</a:t>
            </a:fld>
            <a:endParaRPr lang="nl-NL"/>
          </a:p>
        </p:txBody>
      </p:sp>
      <p:sp>
        <p:nvSpPr>
          <p:cNvPr id="5" name="Tijdelijke aanduiding voor voettekst 4">
            <a:extLst>
              <a:ext uri="{FF2B5EF4-FFF2-40B4-BE49-F238E27FC236}">
                <a16:creationId xmlns:a16="http://schemas.microsoft.com/office/drawing/2014/main" id="{A8C31962-AC35-4B43-BE51-5C666B3F2F6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EF350E9-D46D-47A2-AB8A-C2085FD5EA27}"/>
              </a:ext>
            </a:extLst>
          </p:cNvPr>
          <p:cNvSpPr>
            <a:spLocks noGrp="1"/>
          </p:cNvSpPr>
          <p:nvPr>
            <p:ph type="sldNum" sz="quarter" idx="12"/>
          </p:nvPr>
        </p:nvSpPr>
        <p:spPr/>
        <p:txBody>
          <a:bodyPr/>
          <a:lstStyle/>
          <a:p>
            <a:fld id="{670FF9E1-8BEE-470D-8013-AB106C3E79CB}" type="slidenum">
              <a:rPr lang="nl-NL" smtClean="0"/>
              <a:t>‹nr.›</a:t>
            </a:fld>
            <a:endParaRPr lang="nl-NL"/>
          </a:p>
        </p:txBody>
      </p:sp>
    </p:spTree>
    <p:extLst>
      <p:ext uri="{BB962C8B-B14F-4D97-AF65-F5344CB8AC3E}">
        <p14:creationId xmlns:p14="http://schemas.microsoft.com/office/powerpoint/2010/main" val="2744481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0E5D0B-2FBB-410D-A476-988DA6E12F1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B929C77-539F-4A13-9990-8DA710522937}"/>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34E9D67F-DF4B-42E9-8C0F-F7340826F323}"/>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0AA6C484-8AB6-494A-B61A-E603D7328392}"/>
              </a:ext>
            </a:extLst>
          </p:cNvPr>
          <p:cNvSpPr>
            <a:spLocks noGrp="1"/>
          </p:cNvSpPr>
          <p:nvPr>
            <p:ph type="dt" sz="half" idx="10"/>
          </p:nvPr>
        </p:nvSpPr>
        <p:spPr/>
        <p:txBody>
          <a:bodyPr/>
          <a:lstStyle/>
          <a:p>
            <a:fld id="{AA849BE4-8150-4B5C-B350-49695E6DC3AF}" type="datetimeFigureOut">
              <a:rPr lang="nl-NL" smtClean="0"/>
              <a:t>6-9-2021</a:t>
            </a:fld>
            <a:endParaRPr lang="nl-NL"/>
          </a:p>
        </p:txBody>
      </p:sp>
      <p:sp>
        <p:nvSpPr>
          <p:cNvPr id="6" name="Tijdelijke aanduiding voor voettekst 5">
            <a:extLst>
              <a:ext uri="{FF2B5EF4-FFF2-40B4-BE49-F238E27FC236}">
                <a16:creationId xmlns:a16="http://schemas.microsoft.com/office/drawing/2014/main" id="{8AC8C9B3-ED26-4817-A170-CA5D188E390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EADD5B14-6CEA-40D9-BCA3-54D495BFC8A4}"/>
              </a:ext>
            </a:extLst>
          </p:cNvPr>
          <p:cNvSpPr>
            <a:spLocks noGrp="1"/>
          </p:cNvSpPr>
          <p:nvPr>
            <p:ph type="sldNum" sz="quarter" idx="12"/>
          </p:nvPr>
        </p:nvSpPr>
        <p:spPr/>
        <p:txBody>
          <a:bodyPr/>
          <a:lstStyle/>
          <a:p>
            <a:fld id="{670FF9E1-8BEE-470D-8013-AB106C3E79CB}" type="slidenum">
              <a:rPr lang="nl-NL" smtClean="0"/>
              <a:t>‹nr.›</a:t>
            </a:fld>
            <a:endParaRPr lang="nl-NL"/>
          </a:p>
        </p:txBody>
      </p:sp>
    </p:spTree>
    <p:extLst>
      <p:ext uri="{BB962C8B-B14F-4D97-AF65-F5344CB8AC3E}">
        <p14:creationId xmlns:p14="http://schemas.microsoft.com/office/powerpoint/2010/main" val="2463126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2BB5C2-9FA2-49D2-9763-088B4D45A242}"/>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F1BD803C-21AB-41D0-9F5E-BBC103847B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BB00A2E-757B-471C-9A50-846B718AF502}"/>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55DA5EC3-D859-4195-9DC3-5D904882D9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323DBD04-7540-4CD6-9784-F1E5B03DFF2D}"/>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F0FB006-B174-4576-86A2-9113B67E4B95}"/>
              </a:ext>
            </a:extLst>
          </p:cNvPr>
          <p:cNvSpPr>
            <a:spLocks noGrp="1"/>
          </p:cNvSpPr>
          <p:nvPr>
            <p:ph type="dt" sz="half" idx="10"/>
          </p:nvPr>
        </p:nvSpPr>
        <p:spPr/>
        <p:txBody>
          <a:bodyPr/>
          <a:lstStyle/>
          <a:p>
            <a:fld id="{AA849BE4-8150-4B5C-B350-49695E6DC3AF}" type="datetimeFigureOut">
              <a:rPr lang="nl-NL" smtClean="0"/>
              <a:t>6-9-2021</a:t>
            </a:fld>
            <a:endParaRPr lang="nl-NL"/>
          </a:p>
        </p:txBody>
      </p:sp>
      <p:sp>
        <p:nvSpPr>
          <p:cNvPr id="8" name="Tijdelijke aanduiding voor voettekst 7">
            <a:extLst>
              <a:ext uri="{FF2B5EF4-FFF2-40B4-BE49-F238E27FC236}">
                <a16:creationId xmlns:a16="http://schemas.microsoft.com/office/drawing/2014/main" id="{C779C61B-FB26-45E9-A889-615B7073C7F8}"/>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10EFF803-53A6-494D-ABC0-79EBDC2E3D4E}"/>
              </a:ext>
            </a:extLst>
          </p:cNvPr>
          <p:cNvSpPr>
            <a:spLocks noGrp="1"/>
          </p:cNvSpPr>
          <p:nvPr>
            <p:ph type="sldNum" sz="quarter" idx="12"/>
          </p:nvPr>
        </p:nvSpPr>
        <p:spPr/>
        <p:txBody>
          <a:bodyPr/>
          <a:lstStyle/>
          <a:p>
            <a:fld id="{670FF9E1-8BEE-470D-8013-AB106C3E79CB}" type="slidenum">
              <a:rPr lang="nl-NL" smtClean="0"/>
              <a:t>‹nr.›</a:t>
            </a:fld>
            <a:endParaRPr lang="nl-NL"/>
          </a:p>
        </p:txBody>
      </p:sp>
    </p:spTree>
    <p:extLst>
      <p:ext uri="{BB962C8B-B14F-4D97-AF65-F5344CB8AC3E}">
        <p14:creationId xmlns:p14="http://schemas.microsoft.com/office/powerpoint/2010/main" val="2423833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F517C5-8F4E-481E-AD28-B8804FAD1240}"/>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9297238C-94DB-4EE1-89D5-341E65F74457}"/>
              </a:ext>
            </a:extLst>
          </p:cNvPr>
          <p:cNvSpPr>
            <a:spLocks noGrp="1"/>
          </p:cNvSpPr>
          <p:nvPr>
            <p:ph type="dt" sz="half" idx="10"/>
          </p:nvPr>
        </p:nvSpPr>
        <p:spPr/>
        <p:txBody>
          <a:bodyPr/>
          <a:lstStyle/>
          <a:p>
            <a:fld id="{AA849BE4-8150-4B5C-B350-49695E6DC3AF}" type="datetimeFigureOut">
              <a:rPr lang="nl-NL" smtClean="0"/>
              <a:t>6-9-2021</a:t>
            </a:fld>
            <a:endParaRPr lang="nl-NL"/>
          </a:p>
        </p:txBody>
      </p:sp>
      <p:sp>
        <p:nvSpPr>
          <p:cNvPr id="4" name="Tijdelijke aanduiding voor voettekst 3">
            <a:extLst>
              <a:ext uri="{FF2B5EF4-FFF2-40B4-BE49-F238E27FC236}">
                <a16:creationId xmlns:a16="http://schemas.microsoft.com/office/drawing/2014/main" id="{AD5D70B3-F599-46D4-8EB1-32F64A6BAF3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BDD17500-6077-4B3C-8A09-1EF8525CE46C}"/>
              </a:ext>
            </a:extLst>
          </p:cNvPr>
          <p:cNvSpPr>
            <a:spLocks noGrp="1"/>
          </p:cNvSpPr>
          <p:nvPr>
            <p:ph type="sldNum" sz="quarter" idx="12"/>
          </p:nvPr>
        </p:nvSpPr>
        <p:spPr/>
        <p:txBody>
          <a:bodyPr/>
          <a:lstStyle/>
          <a:p>
            <a:fld id="{670FF9E1-8BEE-470D-8013-AB106C3E79CB}" type="slidenum">
              <a:rPr lang="nl-NL" smtClean="0"/>
              <a:t>‹nr.›</a:t>
            </a:fld>
            <a:endParaRPr lang="nl-NL"/>
          </a:p>
        </p:txBody>
      </p:sp>
    </p:spTree>
    <p:extLst>
      <p:ext uri="{BB962C8B-B14F-4D97-AF65-F5344CB8AC3E}">
        <p14:creationId xmlns:p14="http://schemas.microsoft.com/office/powerpoint/2010/main" val="3705591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C758E10-351A-4D5E-B860-DCE5FF23A5E9}"/>
              </a:ext>
            </a:extLst>
          </p:cNvPr>
          <p:cNvSpPr>
            <a:spLocks noGrp="1"/>
          </p:cNvSpPr>
          <p:nvPr>
            <p:ph type="dt" sz="half" idx="10"/>
          </p:nvPr>
        </p:nvSpPr>
        <p:spPr/>
        <p:txBody>
          <a:bodyPr/>
          <a:lstStyle/>
          <a:p>
            <a:fld id="{AA849BE4-8150-4B5C-B350-49695E6DC3AF}" type="datetimeFigureOut">
              <a:rPr lang="nl-NL" smtClean="0"/>
              <a:t>6-9-2021</a:t>
            </a:fld>
            <a:endParaRPr lang="nl-NL"/>
          </a:p>
        </p:txBody>
      </p:sp>
      <p:sp>
        <p:nvSpPr>
          <p:cNvPr id="3" name="Tijdelijke aanduiding voor voettekst 2">
            <a:extLst>
              <a:ext uri="{FF2B5EF4-FFF2-40B4-BE49-F238E27FC236}">
                <a16:creationId xmlns:a16="http://schemas.microsoft.com/office/drawing/2014/main" id="{E85B1713-8266-43E4-AA3D-D7AFEDF50F72}"/>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494376F3-AEF1-48F6-AD01-426A73C15D6E}"/>
              </a:ext>
            </a:extLst>
          </p:cNvPr>
          <p:cNvSpPr>
            <a:spLocks noGrp="1"/>
          </p:cNvSpPr>
          <p:nvPr>
            <p:ph type="sldNum" sz="quarter" idx="12"/>
          </p:nvPr>
        </p:nvSpPr>
        <p:spPr/>
        <p:txBody>
          <a:bodyPr/>
          <a:lstStyle/>
          <a:p>
            <a:fld id="{670FF9E1-8BEE-470D-8013-AB106C3E79CB}" type="slidenum">
              <a:rPr lang="nl-NL" smtClean="0"/>
              <a:t>‹nr.›</a:t>
            </a:fld>
            <a:endParaRPr lang="nl-NL"/>
          </a:p>
        </p:txBody>
      </p:sp>
    </p:spTree>
    <p:extLst>
      <p:ext uri="{BB962C8B-B14F-4D97-AF65-F5344CB8AC3E}">
        <p14:creationId xmlns:p14="http://schemas.microsoft.com/office/powerpoint/2010/main" val="751933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99ADAC-08D2-4642-A113-FACA5C777C3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E7C9EEE-717F-4941-BB07-0536854DCE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997B907-848A-4412-8188-CB596629F2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7EFD6DB-8DAE-4BF3-AD4B-B09266BA6DD6}"/>
              </a:ext>
            </a:extLst>
          </p:cNvPr>
          <p:cNvSpPr>
            <a:spLocks noGrp="1"/>
          </p:cNvSpPr>
          <p:nvPr>
            <p:ph type="dt" sz="half" idx="10"/>
          </p:nvPr>
        </p:nvSpPr>
        <p:spPr/>
        <p:txBody>
          <a:bodyPr/>
          <a:lstStyle/>
          <a:p>
            <a:fld id="{AA849BE4-8150-4B5C-B350-49695E6DC3AF}" type="datetimeFigureOut">
              <a:rPr lang="nl-NL" smtClean="0"/>
              <a:t>6-9-2021</a:t>
            </a:fld>
            <a:endParaRPr lang="nl-NL"/>
          </a:p>
        </p:txBody>
      </p:sp>
      <p:sp>
        <p:nvSpPr>
          <p:cNvPr id="6" name="Tijdelijke aanduiding voor voettekst 5">
            <a:extLst>
              <a:ext uri="{FF2B5EF4-FFF2-40B4-BE49-F238E27FC236}">
                <a16:creationId xmlns:a16="http://schemas.microsoft.com/office/drawing/2014/main" id="{71652044-7946-4C59-AA36-9448051655A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AC0A9E0-50D1-4ED5-9DF0-DAD2A42B2C85}"/>
              </a:ext>
            </a:extLst>
          </p:cNvPr>
          <p:cNvSpPr>
            <a:spLocks noGrp="1"/>
          </p:cNvSpPr>
          <p:nvPr>
            <p:ph type="sldNum" sz="quarter" idx="12"/>
          </p:nvPr>
        </p:nvSpPr>
        <p:spPr/>
        <p:txBody>
          <a:bodyPr/>
          <a:lstStyle/>
          <a:p>
            <a:fld id="{670FF9E1-8BEE-470D-8013-AB106C3E79CB}" type="slidenum">
              <a:rPr lang="nl-NL" smtClean="0"/>
              <a:t>‹nr.›</a:t>
            </a:fld>
            <a:endParaRPr lang="nl-NL"/>
          </a:p>
        </p:txBody>
      </p:sp>
    </p:spTree>
    <p:extLst>
      <p:ext uri="{BB962C8B-B14F-4D97-AF65-F5344CB8AC3E}">
        <p14:creationId xmlns:p14="http://schemas.microsoft.com/office/powerpoint/2010/main" val="474791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C999ED-3313-44D4-BD53-DAC8A630DC5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95F665B4-C8EF-48AF-A55C-3866D6F9DB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9D5D79E-CAC7-4956-B4B5-225BCB942C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D1BF2DB8-55EE-4631-A380-F451169F58B9}"/>
              </a:ext>
            </a:extLst>
          </p:cNvPr>
          <p:cNvSpPr>
            <a:spLocks noGrp="1"/>
          </p:cNvSpPr>
          <p:nvPr>
            <p:ph type="dt" sz="half" idx="10"/>
          </p:nvPr>
        </p:nvSpPr>
        <p:spPr/>
        <p:txBody>
          <a:bodyPr/>
          <a:lstStyle/>
          <a:p>
            <a:fld id="{AA849BE4-8150-4B5C-B350-49695E6DC3AF}" type="datetimeFigureOut">
              <a:rPr lang="nl-NL" smtClean="0"/>
              <a:t>6-9-2021</a:t>
            </a:fld>
            <a:endParaRPr lang="nl-NL"/>
          </a:p>
        </p:txBody>
      </p:sp>
      <p:sp>
        <p:nvSpPr>
          <p:cNvPr id="6" name="Tijdelijke aanduiding voor voettekst 5">
            <a:extLst>
              <a:ext uri="{FF2B5EF4-FFF2-40B4-BE49-F238E27FC236}">
                <a16:creationId xmlns:a16="http://schemas.microsoft.com/office/drawing/2014/main" id="{FE3BFEA6-4569-4143-AB1F-F399B2C5F34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99E87D1-EAF9-4449-B985-25ED6AA64608}"/>
              </a:ext>
            </a:extLst>
          </p:cNvPr>
          <p:cNvSpPr>
            <a:spLocks noGrp="1"/>
          </p:cNvSpPr>
          <p:nvPr>
            <p:ph type="sldNum" sz="quarter" idx="12"/>
          </p:nvPr>
        </p:nvSpPr>
        <p:spPr/>
        <p:txBody>
          <a:bodyPr/>
          <a:lstStyle/>
          <a:p>
            <a:fld id="{670FF9E1-8BEE-470D-8013-AB106C3E79CB}" type="slidenum">
              <a:rPr lang="nl-NL" smtClean="0"/>
              <a:t>‹nr.›</a:t>
            </a:fld>
            <a:endParaRPr lang="nl-NL"/>
          </a:p>
        </p:txBody>
      </p:sp>
    </p:spTree>
    <p:extLst>
      <p:ext uri="{BB962C8B-B14F-4D97-AF65-F5344CB8AC3E}">
        <p14:creationId xmlns:p14="http://schemas.microsoft.com/office/powerpoint/2010/main" val="1214797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AEE562DE-2D6E-4CC4-8E9C-442192EF48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0726D4FB-8957-4840-8D29-45066E2CA1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151CF3A-BF82-4F9E-95AE-BA35659D86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849BE4-8150-4B5C-B350-49695E6DC3AF}" type="datetimeFigureOut">
              <a:rPr lang="nl-NL" smtClean="0"/>
              <a:t>6-9-2021</a:t>
            </a:fld>
            <a:endParaRPr lang="nl-NL"/>
          </a:p>
        </p:txBody>
      </p:sp>
      <p:sp>
        <p:nvSpPr>
          <p:cNvPr id="5" name="Tijdelijke aanduiding voor voettekst 4">
            <a:extLst>
              <a:ext uri="{FF2B5EF4-FFF2-40B4-BE49-F238E27FC236}">
                <a16:creationId xmlns:a16="http://schemas.microsoft.com/office/drawing/2014/main" id="{E561653E-BD5D-4A28-917D-5E39E7903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DFFFEEA7-9DF0-4E75-844F-69ACBA0246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0FF9E1-8BEE-470D-8013-AB106C3E79CB}" type="slidenum">
              <a:rPr lang="nl-NL" smtClean="0"/>
              <a:t>‹nr.›</a:t>
            </a:fld>
            <a:endParaRPr lang="nl-NL"/>
          </a:p>
        </p:txBody>
      </p:sp>
    </p:spTree>
    <p:extLst>
      <p:ext uri="{BB962C8B-B14F-4D97-AF65-F5344CB8AC3E}">
        <p14:creationId xmlns:p14="http://schemas.microsoft.com/office/powerpoint/2010/main" val="567533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nl.wikipedia.org/wiki/Vrije_tijd"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 Box 14">
            <a:extLst>
              <a:ext uri="{FF2B5EF4-FFF2-40B4-BE49-F238E27FC236}">
                <a16:creationId xmlns:a16="http://schemas.microsoft.com/office/drawing/2014/main" id="{651C739B-338B-400A-9823-6A084A49C838}"/>
              </a:ext>
            </a:extLst>
          </p:cNvPr>
          <p:cNvSpPr txBox="1">
            <a:spLocks noChangeArrowheads="1"/>
          </p:cNvSpPr>
          <p:nvPr/>
        </p:nvSpPr>
        <p:spPr bwMode="auto">
          <a:xfrm>
            <a:off x="6876971" y="3459991"/>
            <a:ext cx="4220605" cy="553998"/>
          </a:xfrm>
          <a:prstGeom prst="rect">
            <a:avLst/>
          </a:prstGeom>
          <a:noFill/>
          <a:ln w="9525">
            <a:solidFill>
              <a:schemeClr val="tx1"/>
            </a:solidFill>
            <a:miter lim="800000"/>
            <a:headEnd/>
            <a:tailEnd/>
          </a:ln>
          <a:effectLst/>
        </p:spPr>
        <p:txBody>
          <a:bodyPr wrap="square">
            <a:spAutoFit/>
          </a:bodyPr>
          <a:lstStyle>
            <a:lvl1pPr marL="457200" indent="-457200" defTabSz="808038">
              <a:defRPr sz="2400">
                <a:solidFill>
                  <a:schemeClr val="tx1"/>
                </a:solidFill>
                <a:latin typeface="Arial" charset="0"/>
                <a:ea typeface="ＭＳ Ｐゴシック" pitchFamily="36" charset="-128"/>
              </a:defRPr>
            </a:lvl1pPr>
            <a:lvl2pPr marL="37931725" indent="-37474525" defTabSz="808038">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a:spcBef>
                <a:spcPct val="50000"/>
              </a:spcBef>
            </a:pPr>
            <a:r>
              <a:rPr lang="nl-NL" sz="1200" b="1" dirty="0">
                <a:solidFill>
                  <a:srgbClr val="FF2F00"/>
                </a:solidFill>
                <a:latin typeface="Arial" panose="020B0604020202020204" pitchFamily="34" charset="0"/>
                <a:ea typeface="+mn-ea"/>
                <a:cs typeface="Arial" panose="020B0604020202020204" pitchFamily="34" charset="0"/>
              </a:rPr>
              <a:t>Bronnen</a:t>
            </a:r>
          </a:p>
          <a:p>
            <a:pPr>
              <a:spcBef>
                <a:spcPct val="50000"/>
              </a:spcBef>
            </a:pPr>
            <a:r>
              <a:rPr lang="nl-NL" sz="1200" dirty="0">
                <a:latin typeface="+mn-lt"/>
                <a:ea typeface="Calibri" pitchFamily="34" charset="0"/>
                <a:cs typeface="Arial" panose="020B0604020202020204" pitchFamily="34" charset="0"/>
                <a:hlinkClick r:id="rId3"/>
              </a:rPr>
              <a:t>https://nl.wikipedia.org/wiki/Vrije_tijd</a:t>
            </a:r>
            <a:r>
              <a:rPr lang="nl-NL" sz="1200" dirty="0">
                <a:latin typeface="+mn-lt"/>
                <a:ea typeface="Calibri" pitchFamily="34" charset="0"/>
                <a:cs typeface="Arial" panose="020B0604020202020204" pitchFamily="34" charset="0"/>
              </a:rPr>
              <a:t>; </a:t>
            </a:r>
          </a:p>
        </p:txBody>
      </p:sp>
      <p:sp>
        <p:nvSpPr>
          <p:cNvPr id="5" name="Text Box 14">
            <a:extLst>
              <a:ext uri="{FF2B5EF4-FFF2-40B4-BE49-F238E27FC236}">
                <a16:creationId xmlns:a16="http://schemas.microsoft.com/office/drawing/2014/main" id="{7619CA12-1BB2-405C-882D-20768E2BFB92}"/>
              </a:ext>
            </a:extLst>
          </p:cNvPr>
          <p:cNvSpPr txBox="1">
            <a:spLocks noChangeArrowheads="1"/>
          </p:cNvSpPr>
          <p:nvPr/>
        </p:nvSpPr>
        <p:spPr bwMode="auto">
          <a:xfrm>
            <a:off x="6876972" y="2812321"/>
            <a:ext cx="4220604" cy="461665"/>
          </a:xfrm>
          <a:prstGeom prst="rect">
            <a:avLst/>
          </a:prstGeom>
          <a:noFill/>
          <a:ln w="9525">
            <a:solidFill>
              <a:schemeClr val="tx1"/>
            </a:solidFill>
            <a:miter lim="800000"/>
            <a:headEnd/>
            <a:tailEnd/>
          </a:ln>
          <a:effectLst/>
        </p:spPr>
        <p:txBody>
          <a:bodyPr wrap="square">
            <a:spAutoFit/>
          </a:bodyPr>
          <a:lstStyle>
            <a:lvl1pPr marL="457200" indent="-457200" defTabSz="808038">
              <a:defRPr sz="2400">
                <a:solidFill>
                  <a:schemeClr val="tx1"/>
                </a:solidFill>
                <a:latin typeface="Arial" charset="0"/>
                <a:ea typeface="ＭＳ Ｐゴシック" pitchFamily="36" charset="-128"/>
              </a:defRPr>
            </a:lvl1pPr>
            <a:lvl2pPr marL="37931725" indent="-37474525" defTabSz="808038">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a:spcBef>
                <a:spcPct val="50000"/>
              </a:spcBef>
            </a:pPr>
            <a:r>
              <a:rPr lang="nl-NL" sz="1200" b="1" dirty="0">
                <a:solidFill>
                  <a:srgbClr val="FF2F00"/>
                </a:solidFill>
              </a:rPr>
              <a:t>Bijeenkomsten</a:t>
            </a:r>
            <a:r>
              <a:rPr lang="nl-NL" sz="1200" b="1" dirty="0">
                <a:solidFill>
                  <a:srgbClr val="4F81BD"/>
                </a:solidFill>
              </a:rPr>
              <a:t> </a:t>
            </a:r>
          </a:p>
          <a:p>
            <a:r>
              <a:rPr lang="nl-NL" sz="1200" dirty="0">
                <a:latin typeface="+mn-lt"/>
                <a:ea typeface="Calibri" pitchFamily="34" charset="0"/>
                <a:cs typeface="Arial" panose="020B0604020202020204" pitchFamily="34" charset="0"/>
              </a:rPr>
              <a:t>Lessen vrije tijd</a:t>
            </a:r>
          </a:p>
        </p:txBody>
      </p:sp>
      <p:sp>
        <p:nvSpPr>
          <p:cNvPr id="6" name="Text Box 17">
            <a:extLst>
              <a:ext uri="{FF2B5EF4-FFF2-40B4-BE49-F238E27FC236}">
                <a16:creationId xmlns:a16="http://schemas.microsoft.com/office/drawing/2014/main" id="{911D5741-5A01-4D7C-A97E-4395D109B063}"/>
              </a:ext>
            </a:extLst>
          </p:cNvPr>
          <p:cNvSpPr txBox="1">
            <a:spLocks noChangeArrowheads="1"/>
          </p:cNvSpPr>
          <p:nvPr/>
        </p:nvSpPr>
        <p:spPr bwMode="auto">
          <a:xfrm>
            <a:off x="6876971" y="650108"/>
            <a:ext cx="4220605" cy="1938992"/>
          </a:xfrm>
          <a:prstGeom prst="rect">
            <a:avLst/>
          </a:prstGeom>
          <a:noFill/>
          <a:ln w="9525">
            <a:solidFill>
              <a:schemeClr val="tx1"/>
            </a:solidFill>
            <a:miter lim="800000"/>
            <a:headEnd/>
            <a:tailEnd/>
          </a:ln>
          <a:effectLst/>
        </p:spPr>
        <p:txBody>
          <a:bodyPr wrap="square">
            <a:spAutoFit/>
          </a:bodyPr>
          <a:lstStyle/>
          <a:p>
            <a:r>
              <a:rPr lang="nl-NL" sz="1200" dirty="0">
                <a:solidFill>
                  <a:prstClr val="black"/>
                </a:solidFill>
                <a:latin typeface="Arial" panose="020B0604020202020204" pitchFamily="34" charset="0"/>
                <a:cs typeface="Arial" panose="020B0604020202020204" pitchFamily="34" charset="0"/>
              </a:rPr>
              <a:t> </a:t>
            </a:r>
            <a:r>
              <a:rPr lang="nl-NL" sz="1200" b="1" dirty="0">
                <a:solidFill>
                  <a:srgbClr val="FF2F00"/>
                </a:solidFill>
                <a:latin typeface="Arial" panose="020B0604020202020204" pitchFamily="34" charset="0"/>
                <a:cs typeface="Arial" panose="020B0604020202020204" pitchFamily="34" charset="0"/>
              </a:rPr>
              <a:t>Samenwerken</a:t>
            </a:r>
            <a:r>
              <a:rPr lang="nl-NL" sz="1200" b="1" dirty="0">
                <a:solidFill>
                  <a:srgbClr val="1F497D">
                    <a:lumMod val="60000"/>
                    <a:lumOff val="40000"/>
                  </a:srgbClr>
                </a:solidFill>
                <a:latin typeface="Arial" panose="020B0604020202020204" pitchFamily="34" charset="0"/>
                <a:cs typeface="Arial" panose="020B0604020202020204" pitchFamily="34" charset="0"/>
              </a:rPr>
              <a:t> </a:t>
            </a:r>
            <a:r>
              <a:rPr lang="nl-NL" sz="1200" b="1" dirty="0">
                <a:solidFill>
                  <a:srgbClr val="1F497D">
                    <a:lumMod val="60000"/>
                    <a:lumOff val="40000"/>
                  </a:srgbClr>
                </a:solidFill>
              </a:rPr>
              <a:t>		</a:t>
            </a:r>
          </a:p>
          <a:p>
            <a:pPr lvl="0" indent="-171450" fontAlgn="base">
              <a:spcBef>
                <a:spcPct val="0"/>
              </a:spcBef>
              <a:spcAft>
                <a:spcPct val="0"/>
              </a:spcAft>
              <a:buFont typeface="Arial" pitchFamily="34" charset="0"/>
              <a:buChar char="•"/>
              <a:defRPr/>
            </a:pPr>
            <a:r>
              <a:rPr lang="nl-NL" sz="1200" dirty="0">
                <a:cs typeface="Arial" panose="020B0604020202020204" pitchFamily="34" charset="0"/>
              </a:rPr>
              <a:t>Dit product maak je alleen.</a:t>
            </a:r>
          </a:p>
          <a:p>
            <a:pPr lvl="0" indent="-171450" fontAlgn="base">
              <a:spcBef>
                <a:spcPct val="0"/>
              </a:spcBef>
              <a:spcAft>
                <a:spcPct val="0"/>
              </a:spcAft>
              <a:buFont typeface="Arial" pitchFamily="34" charset="0"/>
              <a:buChar char="•"/>
              <a:defRPr/>
            </a:pPr>
            <a:r>
              <a:rPr lang="nl-NL" sz="1200" dirty="0">
                <a:cs typeface="Arial" panose="020B0604020202020204" pitchFamily="34" charset="0"/>
              </a:rPr>
              <a:t>Lever je product in via Teams</a:t>
            </a:r>
          </a:p>
          <a:p>
            <a:pPr lvl="0" indent="-171450" fontAlgn="base">
              <a:spcBef>
                <a:spcPct val="0"/>
              </a:spcBef>
              <a:spcAft>
                <a:spcPct val="0"/>
              </a:spcAft>
              <a:buFont typeface="Arial" pitchFamily="34" charset="0"/>
              <a:buChar char="•"/>
              <a:defRPr/>
            </a:pPr>
            <a:r>
              <a:rPr lang="nl-NL" sz="1200" dirty="0">
                <a:cs typeface="Arial" panose="020B0604020202020204" pitchFamily="34" charset="0"/>
              </a:rPr>
              <a:t>Je wordt een groepje feedback </a:t>
            </a:r>
            <a:r>
              <a:rPr lang="nl-NL" sz="1200" dirty="0" err="1">
                <a:cs typeface="Arial" panose="020B0604020202020204" pitchFamily="34" charset="0"/>
              </a:rPr>
              <a:t>friends</a:t>
            </a:r>
            <a:r>
              <a:rPr lang="nl-NL" sz="1200" dirty="0">
                <a:cs typeface="Arial" panose="020B0604020202020204" pitchFamily="34" charset="0"/>
              </a:rPr>
              <a:t> geplaatst</a:t>
            </a:r>
          </a:p>
          <a:p>
            <a:pPr lvl="0" indent="-171450" fontAlgn="base">
              <a:spcBef>
                <a:spcPct val="0"/>
              </a:spcBef>
              <a:spcAft>
                <a:spcPct val="0"/>
              </a:spcAft>
              <a:buFont typeface="Arial" pitchFamily="34" charset="0"/>
              <a:buChar char="•"/>
              <a:defRPr/>
            </a:pPr>
            <a:r>
              <a:rPr lang="nl-NL" sz="1200" dirty="0">
                <a:cs typeface="Arial" panose="020B0604020202020204" pitchFamily="34" charset="0"/>
              </a:rPr>
              <a:t>Geef feedback op de producten van anderen en ontvang feedback</a:t>
            </a:r>
          </a:p>
          <a:p>
            <a:pPr lvl="0" indent="-171450" fontAlgn="base">
              <a:spcBef>
                <a:spcPct val="0"/>
              </a:spcBef>
              <a:spcAft>
                <a:spcPct val="0"/>
              </a:spcAft>
              <a:buFont typeface="Arial" pitchFamily="34" charset="0"/>
              <a:buChar char="•"/>
              <a:defRPr/>
            </a:pPr>
            <a:r>
              <a:rPr lang="nl-NL" sz="1200" dirty="0">
                <a:cs typeface="Arial" panose="020B0604020202020204" pitchFamily="34" charset="0"/>
              </a:rPr>
              <a:t>Beschrijf in je reflectieverslag hoe je het feedback geven ervaren hebt. </a:t>
            </a:r>
          </a:p>
          <a:p>
            <a:pPr lvl="0" indent="-171450" fontAlgn="base">
              <a:spcBef>
                <a:spcPct val="0"/>
              </a:spcBef>
              <a:spcAft>
                <a:spcPct val="0"/>
              </a:spcAft>
              <a:buFont typeface="Arial" pitchFamily="34" charset="0"/>
              <a:buChar char="•"/>
              <a:defRPr/>
            </a:pPr>
            <a:endParaRPr lang="nl-NL" sz="1200" dirty="0">
              <a:cs typeface="Arial" panose="020B0604020202020204" pitchFamily="34" charset="0"/>
            </a:endParaRPr>
          </a:p>
          <a:p>
            <a:pPr lvl="0" fontAlgn="base">
              <a:spcBef>
                <a:spcPct val="0"/>
              </a:spcBef>
              <a:spcAft>
                <a:spcPct val="0"/>
              </a:spcAft>
              <a:defRPr/>
            </a:pPr>
            <a:r>
              <a:rPr lang="nl-NL" sz="1200" dirty="0">
                <a:cs typeface="Arial" panose="020B0604020202020204" pitchFamily="34" charset="0"/>
              </a:rPr>
              <a:t>Deadline product</a:t>
            </a:r>
            <a:r>
              <a:rPr lang="nl-NL" sz="1200">
                <a:cs typeface="Arial" panose="020B0604020202020204" pitchFamily="34" charset="0"/>
              </a:rPr>
              <a:t>: 05 oktober 2021</a:t>
            </a:r>
            <a:endParaRPr lang="nl-NL" sz="1200" dirty="0">
              <a:cs typeface="Arial" panose="020B0604020202020204" pitchFamily="34" charset="0"/>
            </a:endParaRPr>
          </a:p>
        </p:txBody>
      </p:sp>
      <p:pic>
        <p:nvPicPr>
          <p:cNvPr id="7" name="Afbeelding 6">
            <a:extLst>
              <a:ext uri="{FF2B5EF4-FFF2-40B4-BE49-F238E27FC236}">
                <a16:creationId xmlns:a16="http://schemas.microsoft.com/office/drawing/2014/main" id="{50F6FB57-17E5-43F5-AECE-1DE0FCAAB010}"/>
              </a:ext>
            </a:extLst>
          </p:cNvPr>
          <p:cNvPicPr>
            <a:picLocks noChangeAspect="1"/>
          </p:cNvPicPr>
          <p:nvPr/>
        </p:nvPicPr>
        <p:blipFill rotWithShape="1">
          <a:blip r:embed="rId4"/>
          <a:srcRect l="21805" r="10840"/>
          <a:stretch/>
        </p:blipFill>
        <p:spPr>
          <a:xfrm>
            <a:off x="668081" y="640108"/>
            <a:ext cx="294288" cy="372982"/>
          </a:xfrm>
          <a:prstGeom prst="rect">
            <a:avLst/>
          </a:prstGeom>
        </p:spPr>
      </p:pic>
      <p:pic>
        <p:nvPicPr>
          <p:cNvPr id="8" name="Afbeelding 7">
            <a:extLst>
              <a:ext uri="{FF2B5EF4-FFF2-40B4-BE49-F238E27FC236}">
                <a16:creationId xmlns:a16="http://schemas.microsoft.com/office/drawing/2014/main" id="{3E340353-0B1B-4D76-92ED-06A8AA5983AD}"/>
              </a:ext>
            </a:extLst>
          </p:cNvPr>
          <p:cNvPicPr>
            <a:picLocks noChangeAspect="1"/>
          </p:cNvPicPr>
          <p:nvPr/>
        </p:nvPicPr>
        <p:blipFill>
          <a:blip r:embed="rId5"/>
          <a:stretch>
            <a:fillRect/>
          </a:stretch>
        </p:blipFill>
        <p:spPr>
          <a:xfrm>
            <a:off x="710481" y="1425047"/>
            <a:ext cx="245878" cy="321303"/>
          </a:xfrm>
          <a:prstGeom prst="rect">
            <a:avLst/>
          </a:prstGeom>
        </p:spPr>
      </p:pic>
      <p:pic>
        <p:nvPicPr>
          <p:cNvPr id="9" name="Afbeelding 8">
            <a:extLst>
              <a:ext uri="{FF2B5EF4-FFF2-40B4-BE49-F238E27FC236}">
                <a16:creationId xmlns:a16="http://schemas.microsoft.com/office/drawing/2014/main" id="{CA8E27F9-BBDD-4AA6-889F-B85794F49928}"/>
              </a:ext>
            </a:extLst>
          </p:cNvPr>
          <p:cNvPicPr>
            <a:picLocks noChangeAspect="1"/>
          </p:cNvPicPr>
          <p:nvPr/>
        </p:nvPicPr>
        <p:blipFill>
          <a:blip r:embed="rId6"/>
          <a:stretch>
            <a:fillRect/>
          </a:stretch>
        </p:blipFill>
        <p:spPr>
          <a:xfrm>
            <a:off x="668081" y="3000073"/>
            <a:ext cx="294288" cy="370697"/>
          </a:xfrm>
          <a:prstGeom prst="rect">
            <a:avLst/>
          </a:prstGeom>
        </p:spPr>
      </p:pic>
      <p:pic>
        <p:nvPicPr>
          <p:cNvPr id="10" name="Afbeelding 9">
            <a:extLst>
              <a:ext uri="{FF2B5EF4-FFF2-40B4-BE49-F238E27FC236}">
                <a16:creationId xmlns:a16="http://schemas.microsoft.com/office/drawing/2014/main" id="{BB86D68A-FD19-4227-8A00-631410BD96B0}"/>
              </a:ext>
            </a:extLst>
          </p:cNvPr>
          <p:cNvPicPr>
            <a:picLocks noChangeAspect="1"/>
          </p:cNvPicPr>
          <p:nvPr/>
        </p:nvPicPr>
        <p:blipFill>
          <a:blip r:embed="rId7"/>
          <a:stretch>
            <a:fillRect/>
          </a:stretch>
        </p:blipFill>
        <p:spPr>
          <a:xfrm>
            <a:off x="6375809" y="662662"/>
            <a:ext cx="346722" cy="279841"/>
          </a:xfrm>
          <a:prstGeom prst="rect">
            <a:avLst/>
          </a:prstGeom>
        </p:spPr>
      </p:pic>
      <p:pic>
        <p:nvPicPr>
          <p:cNvPr id="11" name="Afbeelding 10">
            <a:extLst>
              <a:ext uri="{FF2B5EF4-FFF2-40B4-BE49-F238E27FC236}">
                <a16:creationId xmlns:a16="http://schemas.microsoft.com/office/drawing/2014/main" id="{45127DB3-2D53-4494-9989-E6DE890D4D68}"/>
              </a:ext>
            </a:extLst>
          </p:cNvPr>
          <p:cNvPicPr>
            <a:picLocks noChangeAspect="1"/>
          </p:cNvPicPr>
          <p:nvPr/>
        </p:nvPicPr>
        <p:blipFill>
          <a:blip r:embed="rId8"/>
          <a:stretch>
            <a:fillRect/>
          </a:stretch>
        </p:blipFill>
        <p:spPr>
          <a:xfrm>
            <a:off x="6482865" y="3459991"/>
            <a:ext cx="308923" cy="290796"/>
          </a:xfrm>
          <a:prstGeom prst="rect">
            <a:avLst/>
          </a:prstGeom>
        </p:spPr>
      </p:pic>
      <p:pic>
        <p:nvPicPr>
          <p:cNvPr id="12" name="Afbeelding 11">
            <a:extLst>
              <a:ext uri="{FF2B5EF4-FFF2-40B4-BE49-F238E27FC236}">
                <a16:creationId xmlns:a16="http://schemas.microsoft.com/office/drawing/2014/main" id="{9C237141-C9EB-453D-9FEC-7C1BCB58DB27}"/>
              </a:ext>
            </a:extLst>
          </p:cNvPr>
          <p:cNvPicPr>
            <a:picLocks noChangeAspect="1"/>
          </p:cNvPicPr>
          <p:nvPr/>
        </p:nvPicPr>
        <p:blipFill rotWithShape="1">
          <a:blip r:embed="rId9"/>
          <a:srcRect l="17050" t="33024" r="61669" b="30375"/>
          <a:stretch/>
        </p:blipFill>
        <p:spPr>
          <a:xfrm>
            <a:off x="6477824" y="2813646"/>
            <a:ext cx="285685" cy="266679"/>
          </a:xfrm>
          <a:prstGeom prst="rect">
            <a:avLst/>
          </a:prstGeom>
        </p:spPr>
      </p:pic>
      <p:sp>
        <p:nvSpPr>
          <p:cNvPr id="13" name="Tekstvak 12">
            <a:extLst>
              <a:ext uri="{FF2B5EF4-FFF2-40B4-BE49-F238E27FC236}">
                <a16:creationId xmlns:a16="http://schemas.microsoft.com/office/drawing/2014/main" id="{02E027B8-C529-4C73-903F-B577076AD547}"/>
              </a:ext>
            </a:extLst>
          </p:cNvPr>
          <p:cNvSpPr txBox="1"/>
          <p:nvPr/>
        </p:nvSpPr>
        <p:spPr>
          <a:xfrm>
            <a:off x="1421982" y="6108747"/>
            <a:ext cx="3435628" cy="338554"/>
          </a:xfrm>
          <a:prstGeom prst="rect">
            <a:avLst/>
          </a:prstGeom>
          <a:noFill/>
        </p:spPr>
        <p:txBody>
          <a:bodyPr wrap="square" rtlCol="0">
            <a:spAutoFit/>
          </a:bodyPr>
          <a:lstStyle/>
          <a:p>
            <a:pPr defTabSz="457200"/>
            <a:r>
              <a:rPr lang="nl-NL" sz="1600" b="1" i="1" dirty="0">
                <a:solidFill>
                  <a:prstClr val="black"/>
                </a:solidFill>
                <a:latin typeface="Arial" panose="020B0604020202020204" pitchFamily="34" charset="0"/>
                <a:cs typeface="Arial" panose="020B0604020202020204" pitchFamily="34" charset="0"/>
              </a:rPr>
              <a:t>Waar besteed jij je vrije tijd aan ?</a:t>
            </a:r>
          </a:p>
        </p:txBody>
      </p:sp>
      <p:pic>
        <p:nvPicPr>
          <p:cNvPr id="14" name="Afbeelding 13">
            <a:extLst>
              <a:ext uri="{FF2B5EF4-FFF2-40B4-BE49-F238E27FC236}">
                <a16:creationId xmlns:a16="http://schemas.microsoft.com/office/drawing/2014/main" id="{4F0DA60B-5BBC-40AC-95E5-9430F7C8EB76}"/>
              </a:ext>
            </a:extLst>
          </p:cNvPr>
          <p:cNvPicPr>
            <a:picLocks noChangeAspect="1"/>
          </p:cNvPicPr>
          <p:nvPr/>
        </p:nvPicPr>
        <p:blipFill>
          <a:blip r:embed="rId10"/>
          <a:stretch>
            <a:fillRect/>
          </a:stretch>
        </p:blipFill>
        <p:spPr>
          <a:xfrm>
            <a:off x="6876971" y="4476425"/>
            <a:ext cx="1557017" cy="1169987"/>
          </a:xfrm>
          <a:prstGeom prst="rect">
            <a:avLst/>
          </a:prstGeom>
        </p:spPr>
      </p:pic>
      <p:sp>
        <p:nvSpPr>
          <p:cNvPr id="15" name="Text Box 7">
            <a:extLst>
              <a:ext uri="{FF2B5EF4-FFF2-40B4-BE49-F238E27FC236}">
                <a16:creationId xmlns:a16="http://schemas.microsoft.com/office/drawing/2014/main" id="{D96AB0A3-989D-469E-BE39-7EF01DD68A01}"/>
              </a:ext>
            </a:extLst>
          </p:cNvPr>
          <p:cNvSpPr txBox="1">
            <a:spLocks noChangeArrowheads="1"/>
          </p:cNvSpPr>
          <p:nvPr/>
        </p:nvSpPr>
        <p:spPr bwMode="auto">
          <a:xfrm>
            <a:off x="1080135" y="645409"/>
            <a:ext cx="4804542" cy="64633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400">
                <a:solidFill>
                  <a:schemeClr val="tx1"/>
                </a:solidFill>
                <a:latin typeface="Arial" charset="0"/>
                <a:ea typeface="ＭＳ Ｐゴシック" pitchFamily="36" charset="-128"/>
              </a:defRPr>
            </a:lvl1pPr>
            <a:lvl2pPr marL="37931725" indent="-37474525">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fontAlgn="base">
              <a:spcBef>
                <a:spcPct val="0"/>
              </a:spcBef>
              <a:spcAft>
                <a:spcPct val="0"/>
              </a:spcAft>
            </a:pPr>
            <a:r>
              <a:rPr lang="nl-NL" sz="1200" b="1" dirty="0">
                <a:solidFill>
                  <a:srgbClr val="FF0000"/>
                </a:solidFill>
                <a:latin typeface="Arial" panose="020B0604020202020204" pitchFamily="34" charset="0"/>
                <a:ea typeface="+mn-ea"/>
                <a:cs typeface="Arial" panose="020B0604020202020204" pitchFamily="34" charset="0"/>
              </a:rPr>
              <a:t>Leerdoel</a:t>
            </a:r>
          </a:p>
          <a:p>
            <a:r>
              <a:rPr lang="nl-NL" sz="1200" dirty="0">
                <a:latin typeface="+mn-lt"/>
                <a:ea typeface="Calibri" pitchFamily="34" charset="0"/>
                <a:cs typeface="Arial" panose="020B0604020202020204" pitchFamily="34" charset="0"/>
              </a:rPr>
              <a:t>Weten welke producten en bedrijven er van vrije tijd zijn.</a:t>
            </a:r>
          </a:p>
          <a:p>
            <a:r>
              <a:rPr lang="nl-NL" sz="1200" dirty="0">
                <a:latin typeface="+mn-lt"/>
                <a:ea typeface="Calibri" pitchFamily="34" charset="0"/>
                <a:cs typeface="Arial" panose="020B0604020202020204" pitchFamily="34" charset="0"/>
              </a:rPr>
              <a:t>Trends op het gebied van recreatie en toerisme signaleren en beschrijven.</a:t>
            </a:r>
          </a:p>
        </p:txBody>
      </p:sp>
      <p:sp>
        <p:nvSpPr>
          <p:cNvPr id="16" name="Text Box 8">
            <a:extLst>
              <a:ext uri="{FF2B5EF4-FFF2-40B4-BE49-F238E27FC236}">
                <a16:creationId xmlns:a16="http://schemas.microsoft.com/office/drawing/2014/main" id="{B40A0B79-6316-47EF-907E-0521168BDA62}"/>
              </a:ext>
            </a:extLst>
          </p:cNvPr>
          <p:cNvSpPr txBox="1">
            <a:spLocks noChangeArrowheads="1"/>
          </p:cNvSpPr>
          <p:nvPr/>
        </p:nvSpPr>
        <p:spPr bwMode="auto">
          <a:xfrm>
            <a:off x="1090596" y="1522703"/>
            <a:ext cx="4794081" cy="1354217"/>
          </a:xfrm>
          <a:prstGeom prst="rect">
            <a:avLst/>
          </a:prstGeom>
          <a:noFill/>
          <a:ln w="9525">
            <a:solidFill>
              <a:schemeClr val="tx1"/>
            </a:solidFill>
            <a:miter lim="800000"/>
            <a:headEnd/>
            <a:tailEnd/>
          </a:ln>
          <a:effectLst/>
        </p:spPr>
        <p:txBody>
          <a:bodyPr wrap="square">
            <a:spAutoFit/>
          </a:bodyPr>
          <a:lstStyle>
            <a:lvl1pPr>
              <a:defRPr sz="2400">
                <a:solidFill>
                  <a:schemeClr val="tx1"/>
                </a:solidFill>
                <a:latin typeface="Arial" charset="0"/>
                <a:ea typeface="ＭＳ Ｐゴシック" pitchFamily="36" charset="-128"/>
              </a:defRPr>
            </a:lvl1pPr>
            <a:lvl2pPr marL="37931725" indent="-37474525">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fontAlgn="base">
              <a:spcBef>
                <a:spcPct val="0"/>
              </a:spcBef>
              <a:spcAft>
                <a:spcPct val="0"/>
              </a:spcAft>
              <a:defRPr/>
            </a:pPr>
            <a:r>
              <a:rPr lang="nl-NL" sz="1200" b="1" dirty="0">
                <a:solidFill>
                  <a:srgbClr val="FF0000"/>
                </a:solidFill>
                <a:latin typeface="Arial" panose="020B0604020202020204" pitchFamily="34" charset="0"/>
                <a:ea typeface="+mn-ea"/>
                <a:cs typeface="Arial" panose="020B0604020202020204" pitchFamily="34" charset="0"/>
              </a:rPr>
              <a:t>Leerproduct</a:t>
            </a:r>
            <a:br>
              <a:rPr lang="nl-NL" sz="1100" b="1" dirty="0">
                <a:solidFill>
                  <a:prstClr val="black"/>
                </a:solidFill>
              </a:rPr>
            </a:br>
            <a:r>
              <a:rPr lang="nl-NL" sz="1100" b="1" dirty="0">
                <a:solidFill>
                  <a:prstClr val="black"/>
                </a:solidFill>
              </a:rPr>
              <a:t>    </a:t>
            </a:r>
            <a:r>
              <a:rPr lang="nl-NL" sz="1100" dirty="0">
                <a:solidFill>
                  <a:prstClr val="black"/>
                </a:solidFill>
              </a:rPr>
              <a:t>Een document met daarin:</a:t>
            </a:r>
          </a:p>
          <a:p>
            <a:pPr indent="-171450" fontAlgn="base">
              <a:spcBef>
                <a:spcPct val="0"/>
              </a:spcBef>
              <a:spcAft>
                <a:spcPct val="0"/>
              </a:spcAft>
              <a:buFont typeface="Arial" pitchFamily="34" charset="0"/>
              <a:buChar char="•"/>
              <a:defRPr/>
            </a:pPr>
            <a:r>
              <a:rPr lang="nl-NL" sz="1100" dirty="0">
                <a:solidFill>
                  <a:prstClr val="black"/>
                </a:solidFill>
              </a:rPr>
              <a:t>1. Top 10 </a:t>
            </a:r>
          </a:p>
          <a:p>
            <a:pPr indent="-171450" fontAlgn="base">
              <a:spcBef>
                <a:spcPct val="0"/>
              </a:spcBef>
              <a:spcAft>
                <a:spcPct val="0"/>
              </a:spcAft>
              <a:buFont typeface="Arial" pitchFamily="34" charset="0"/>
              <a:buChar char="•"/>
              <a:defRPr/>
            </a:pPr>
            <a:r>
              <a:rPr lang="nl-NL" sz="1100" dirty="0">
                <a:solidFill>
                  <a:prstClr val="black"/>
                </a:solidFill>
              </a:rPr>
              <a:t>1. </a:t>
            </a:r>
            <a:r>
              <a:rPr lang="nl-NL" sz="1200" dirty="0">
                <a:latin typeface="+mn-lt"/>
                <a:ea typeface="Calibri" pitchFamily="34" charset="0"/>
                <a:cs typeface="Arial" panose="020B0604020202020204" pitchFamily="34" charset="0"/>
              </a:rPr>
              <a:t>Visuele weergave van 10 van jouw vrijetijdsbedrijven en –producten.</a:t>
            </a:r>
          </a:p>
          <a:p>
            <a:pPr indent="-171450" fontAlgn="base">
              <a:spcBef>
                <a:spcPct val="0"/>
              </a:spcBef>
              <a:spcAft>
                <a:spcPct val="0"/>
              </a:spcAft>
              <a:buFont typeface="Arial" pitchFamily="34" charset="0"/>
              <a:buChar char="•"/>
              <a:defRPr/>
            </a:pPr>
            <a:r>
              <a:rPr lang="nl-NL" sz="1200" dirty="0">
                <a:latin typeface="+mn-lt"/>
                <a:ea typeface="Calibri" pitchFamily="34" charset="0"/>
                <a:cs typeface="Arial" panose="020B0604020202020204" pitchFamily="34" charset="0"/>
              </a:rPr>
              <a:t>2. Visuele weergave van 10 trends en ontwikkelingen op het gebied van toerisme en recreatie die op jouw vrije tijd van toepassing zijn.</a:t>
            </a:r>
          </a:p>
          <a:p>
            <a:pPr indent="-171450" fontAlgn="base">
              <a:spcBef>
                <a:spcPct val="0"/>
              </a:spcBef>
              <a:spcAft>
                <a:spcPct val="0"/>
              </a:spcAft>
              <a:buFont typeface="Arial" pitchFamily="34" charset="0"/>
              <a:buChar char="•"/>
              <a:defRPr/>
            </a:pPr>
            <a:r>
              <a:rPr lang="nl-NL" sz="1200" dirty="0">
                <a:latin typeface="+mn-lt"/>
                <a:ea typeface="Calibri" pitchFamily="34" charset="0"/>
                <a:cs typeface="Arial" panose="020B0604020202020204" pitchFamily="34" charset="0"/>
              </a:rPr>
              <a:t>3. Toelichting op de gekozen vrijetijdsbedrijven </a:t>
            </a:r>
          </a:p>
        </p:txBody>
      </p:sp>
      <p:sp>
        <p:nvSpPr>
          <p:cNvPr id="17" name="Text Box 9">
            <a:extLst>
              <a:ext uri="{FF2B5EF4-FFF2-40B4-BE49-F238E27FC236}">
                <a16:creationId xmlns:a16="http://schemas.microsoft.com/office/drawing/2014/main" id="{1A3283BB-0411-4686-8691-4EE6DB16DFDE}"/>
              </a:ext>
            </a:extLst>
          </p:cNvPr>
          <p:cNvSpPr txBox="1">
            <a:spLocks noChangeArrowheads="1"/>
          </p:cNvSpPr>
          <p:nvPr/>
        </p:nvSpPr>
        <p:spPr bwMode="auto">
          <a:xfrm>
            <a:off x="1092912" y="3000073"/>
            <a:ext cx="4794081" cy="30469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176213" indent="-176213">
              <a:tabLst>
                <a:tab pos="176213" algn="l"/>
                <a:tab pos="1163638" algn="l"/>
              </a:tabLst>
              <a:defRPr sz="2400">
                <a:solidFill>
                  <a:schemeClr val="tx1"/>
                </a:solidFill>
                <a:latin typeface="Arial" charset="0"/>
                <a:ea typeface="ＭＳ Ｐゴシック" pitchFamily="36" charset="-128"/>
              </a:defRPr>
            </a:lvl1pPr>
            <a:lvl2pPr marL="37931725" indent="-37474525">
              <a:tabLst>
                <a:tab pos="176213" algn="l"/>
                <a:tab pos="1163638" algn="l"/>
              </a:tabLst>
              <a:defRPr sz="2400">
                <a:solidFill>
                  <a:schemeClr val="tx1"/>
                </a:solidFill>
                <a:latin typeface="Arial" charset="0"/>
                <a:ea typeface="ＭＳ Ｐゴシック" pitchFamily="36" charset="-128"/>
              </a:defRPr>
            </a:lvl2pPr>
            <a:lvl3pPr>
              <a:tabLst>
                <a:tab pos="176213" algn="l"/>
                <a:tab pos="1163638" algn="l"/>
              </a:tabLst>
              <a:defRPr sz="2400">
                <a:solidFill>
                  <a:schemeClr val="tx1"/>
                </a:solidFill>
                <a:latin typeface="Arial" charset="0"/>
                <a:ea typeface="ＭＳ Ｐゴシック" pitchFamily="36" charset="-128"/>
              </a:defRPr>
            </a:lvl3pPr>
            <a:lvl4pPr>
              <a:tabLst>
                <a:tab pos="176213" algn="l"/>
                <a:tab pos="1163638" algn="l"/>
              </a:tabLst>
              <a:defRPr sz="2400">
                <a:solidFill>
                  <a:schemeClr val="tx1"/>
                </a:solidFill>
                <a:latin typeface="Arial" charset="0"/>
                <a:ea typeface="ＭＳ Ｐゴシック" pitchFamily="36" charset="-128"/>
              </a:defRPr>
            </a:lvl4pPr>
            <a:lvl5pPr>
              <a:tabLst>
                <a:tab pos="176213" algn="l"/>
                <a:tab pos="1163638" algn="l"/>
              </a:tabLst>
              <a:defRPr sz="2400">
                <a:solidFill>
                  <a:schemeClr val="tx1"/>
                </a:solidFill>
                <a:latin typeface="Arial" charset="0"/>
                <a:ea typeface="ＭＳ Ｐゴシック" pitchFamily="36" charset="-128"/>
              </a:defRPr>
            </a:lvl5pPr>
            <a:lvl6pPr marL="4572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6pPr>
            <a:lvl7pPr marL="9144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9pPr>
          </a:lstStyle>
          <a:p>
            <a:pPr marL="0" indent="0" fontAlgn="base">
              <a:spcBef>
                <a:spcPct val="0"/>
              </a:spcBef>
              <a:spcAft>
                <a:spcPct val="0"/>
              </a:spcAft>
              <a:tabLst/>
            </a:pPr>
            <a:r>
              <a:rPr lang="nl-NL" sz="1200" b="1" dirty="0" err="1">
                <a:solidFill>
                  <a:srgbClr val="FF0000"/>
                </a:solidFill>
                <a:latin typeface="Arial" panose="020B0604020202020204" pitchFamily="34" charset="0"/>
                <a:ea typeface="+mn-ea"/>
                <a:cs typeface="Arial" panose="020B0604020202020204" pitchFamily="34" charset="0"/>
              </a:rPr>
              <a:t>Leerpad</a:t>
            </a:r>
            <a:r>
              <a:rPr lang="nl-NL" sz="1100" b="1" dirty="0">
                <a:solidFill>
                  <a:prstClr val="black"/>
                </a:solidFill>
                <a:ea typeface="Calibri" pitchFamily="34" charset="0"/>
                <a:cs typeface="Arial" charset="0"/>
              </a:rPr>
              <a:t>		         			</a:t>
            </a:r>
            <a:endParaRPr lang="nl-NL" sz="1100" b="1" dirty="0">
              <a:solidFill>
                <a:srgbClr val="0070C0"/>
              </a:solidFill>
              <a:ea typeface="Calibri" pitchFamily="34" charset="0"/>
              <a:cs typeface="Arial" charset="0"/>
            </a:endParaRPr>
          </a:p>
          <a:p>
            <a:pPr marL="0"/>
            <a:r>
              <a:rPr lang="nl-NL" sz="1200" dirty="0">
                <a:latin typeface="+mn-lt"/>
                <a:ea typeface="Calibri" pitchFamily="34" charset="0"/>
                <a:cs typeface="Arial" panose="020B0604020202020204" pitchFamily="34" charset="0"/>
              </a:rPr>
              <a:t> 1. Denk na over welke vrijetijdsbedrijven en –  producten jij gebruikt hebt  afgelopen jaar.  Zoek afbeeldingen die hierbij passen en denk na over jouw top 10.</a:t>
            </a:r>
          </a:p>
          <a:p>
            <a:pPr marL="0"/>
            <a:r>
              <a:rPr lang="nl-NL" sz="1200" dirty="0">
                <a:latin typeface="+mn-lt"/>
                <a:ea typeface="Calibri" pitchFamily="34" charset="0"/>
                <a:cs typeface="Arial" panose="020B0604020202020204" pitchFamily="34" charset="0"/>
              </a:rPr>
              <a:t>2. Je gaat op zoek naar trends en ontwikkelingen die van invloed zijn of passen bij de activiteiten. </a:t>
            </a:r>
          </a:p>
          <a:p>
            <a:pPr marL="0"/>
            <a:r>
              <a:rPr lang="nl-NL" sz="1200" dirty="0">
                <a:latin typeface="+mn-lt"/>
                <a:ea typeface="Calibri" pitchFamily="34" charset="0"/>
                <a:cs typeface="Arial" panose="020B0604020202020204" pitchFamily="34" charset="0"/>
              </a:rPr>
              <a:t>3. Je maakt een document waarin je jouw vrijetijdsbedrijven en- producten in een top 10 plaatst. Je zorgt voor een toelichting per bedrijf. Je schrijft per bedrijf; algemene omschrijving bedrijf, wat doet het bedrijf en welke doelgroep ze aantrekken, wat het bedrijf zou kunnen doen om je vaker terug te laten komen, je meer geld te laten besteden of dat je er langer zou verblijven.  </a:t>
            </a:r>
          </a:p>
          <a:p>
            <a:pPr marL="0"/>
            <a:r>
              <a:rPr lang="nl-NL" sz="1200" dirty="0">
                <a:latin typeface="+mn-lt"/>
                <a:ea typeface="Calibri" pitchFamily="34" charset="0"/>
                <a:cs typeface="Arial" panose="020B0604020202020204" pitchFamily="34" charset="0"/>
              </a:rPr>
              <a:t>4. Beschrijf in je eigen woorden welke 10 trends of ontwikkelingen van invloed zijn op jouw gekozen vrijetijdsbedrijven of vrijetijdsproducten.</a:t>
            </a:r>
          </a:p>
          <a:p>
            <a:pPr marL="0"/>
            <a:r>
              <a:rPr lang="nl-NL" sz="1200" dirty="0">
                <a:latin typeface="+mn-lt"/>
                <a:ea typeface="Calibri" pitchFamily="34" charset="0"/>
                <a:cs typeface="Arial" panose="020B0604020202020204" pitchFamily="34" charset="0"/>
              </a:rPr>
              <a:t>5. Zorg voor een net vormgegeven document, dat visueel aantrekkelijk is en APA bronvermelding bevat. </a:t>
            </a:r>
          </a:p>
        </p:txBody>
      </p:sp>
      <p:sp>
        <p:nvSpPr>
          <p:cNvPr id="18" name="Tekstvak 17">
            <a:extLst>
              <a:ext uri="{FF2B5EF4-FFF2-40B4-BE49-F238E27FC236}">
                <a16:creationId xmlns:a16="http://schemas.microsoft.com/office/drawing/2014/main" id="{294C441C-9EE9-4CE6-B625-6390579C2D99}"/>
              </a:ext>
            </a:extLst>
          </p:cNvPr>
          <p:cNvSpPr txBox="1"/>
          <p:nvPr/>
        </p:nvSpPr>
        <p:spPr>
          <a:xfrm>
            <a:off x="1090596" y="155741"/>
            <a:ext cx="5920612" cy="461665"/>
          </a:xfrm>
          <a:prstGeom prst="rect">
            <a:avLst/>
          </a:prstGeom>
          <a:noFill/>
        </p:spPr>
        <p:txBody>
          <a:bodyPr wrap="square" rtlCol="0">
            <a:spAutoFit/>
          </a:bodyPr>
          <a:lstStyle/>
          <a:p>
            <a:pPr fontAlgn="base">
              <a:spcBef>
                <a:spcPct val="0"/>
              </a:spcBef>
              <a:spcAft>
                <a:spcPct val="0"/>
              </a:spcAft>
            </a:pPr>
            <a:r>
              <a:rPr lang="nl-NL" sz="2400" dirty="0">
                <a:solidFill>
                  <a:prstClr val="black"/>
                </a:solidFill>
                <a:latin typeface="Arial" charset="0"/>
                <a:cs typeface="Arial" charset="0"/>
              </a:rPr>
              <a:t>2122 </a:t>
            </a:r>
            <a:r>
              <a:rPr lang="nl-NL" sz="2400">
                <a:solidFill>
                  <a:prstClr val="black"/>
                </a:solidFill>
                <a:latin typeface="Arial" charset="0"/>
                <a:cs typeface="Arial" charset="0"/>
              </a:rPr>
              <a:t>MLO LA3 </a:t>
            </a:r>
            <a:r>
              <a:rPr lang="nl-NL" sz="2400" dirty="0">
                <a:solidFill>
                  <a:prstClr val="black"/>
                </a:solidFill>
                <a:latin typeface="Arial" charset="0"/>
                <a:cs typeface="Arial" charset="0"/>
              </a:rPr>
              <a:t>Mijn vrijetijd</a:t>
            </a:r>
          </a:p>
        </p:txBody>
      </p:sp>
    </p:spTree>
    <p:extLst>
      <p:ext uri="{BB962C8B-B14F-4D97-AF65-F5344CB8AC3E}">
        <p14:creationId xmlns:p14="http://schemas.microsoft.com/office/powerpoint/2010/main" val="1823581371"/>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882E0B02A318E459AD716AC786DE572" ma:contentTypeVersion="13" ma:contentTypeDescription="Een nieuw document maken." ma:contentTypeScope="" ma:versionID="40482e5b53334d1eeebda43037df53c5">
  <xsd:schema xmlns:xsd="http://www.w3.org/2001/XMLSchema" xmlns:xs="http://www.w3.org/2001/XMLSchema" xmlns:p="http://schemas.microsoft.com/office/2006/metadata/properties" xmlns:ns2="34354c1b-6b8c-435b-ad50-990538c19557" xmlns:ns3="47a28104-336f-447d-946e-e305ac2bcd47" targetNamespace="http://schemas.microsoft.com/office/2006/metadata/properties" ma:root="true" ma:fieldsID="9c978e2734d7fc04f5be9d8ae96b6347" ns2:_="" ns3:_="">
    <xsd:import namespace="34354c1b-6b8c-435b-ad50-990538c19557"/>
    <xsd:import namespace="47a28104-336f-447d-946e-e305ac2bcd4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354c1b-6b8c-435b-ad50-990538c195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7a28104-336f-447d-946e-e305ac2bcd47" elementFormDefault="qualified">
    <xsd:import namespace="http://schemas.microsoft.com/office/2006/documentManagement/types"/>
    <xsd:import namespace="http://schemas.microsoft.com/office/infopath/2007/PartnerControls"/>
    <xsd:element name="SharedWithUsers" ma:index="16"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9199B2-4B0A-4CB8-9EAF-ADFF07FD0F73}">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691C1F6-A7A6-436D-AF24-F31C7C1BF3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354c1b-6b8c-435b-ad50-990538c19557"/>
    <ds:schemaRef ds:uri="47a28104-336f-447d-946e-e305ac2bcd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FA01286-10CC-4622-9679-7810E587ADE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TotalTime>
  <Words>334</Words>
  <Application>Microsoft Office PowerPoint</Application>
  <PresentationFormat>Breedbeeld</PresentationFormat>
  <Paragraphs>28</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Arial</vt:lpstr>
      <vt:lpstr>Calibri</vt:lpstr>
      <vt:lpstr>Calibri Light</vt:lpstr>
      <vt:lpstr>Kantoorthema</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Marieke Drabbe</dc:creator>
  <cp:lastModifiedBy>Marieke Drabbe</cp:lastModifiedBy>
  <cp:revision>1</cp:revision>
  <dcterms:created xsi:type="dcterms:W3CDTF">2021-08-08T18:39:46Z</dcterms:created>
  <dcterms:modified xsi:type="dcterms:W3CDTF">2021-09-06T10:15:52Z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0x0101006882E0B02A318E459AD716AC786DE572</vt:lpwstr>
  </property>
</Properties>
</file>