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0919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264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255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3118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906490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11374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389641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783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94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454370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40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8CF1903-831C-4B5B-A52D-8A05C66FC978}" type="datetimeFigureOut">
              <a:rPr lang="nl-NL" smtClean="0"/>
              <a:t>5-11-2018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9668A74-D597-4CE3-8DFB-8D01918FA256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71354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tNeDh3VRE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Media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1692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Mindmap</a:t>
            </a:r>
            <a:r>
              <a:rPr lang="nl-NL" dirty="0" smtClean="0"/>
              <a:t> maken met de klas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Welke </a:t>
            </a:r>
            <a:r>
              <a:rPr lang="nl-NL" dirty="0" err="1" smtClean="0"/>
              <a:t>social</a:t>
            </a:r>
            <a:r>
              <a:rPr lang="nl-NL" dirty="0" smtClean="0"/>
              <a:t> media ken jij al?</a:t>
            </a:r>
          </a:p>
          <a:p>
            <a:endParaRPr lang="nl-NL" dirty="0"/>
          </a:p>
          <a:p>
            <a:r>
              <a:rPr lang="nl-NL" dirty="0" smtClean="0"/>
              <a:t>Welke </a:t>
            </a:r>
            <a:r>
              <a:rPr lang="nl-NL" dirty="0" err="1" smtClean="0"/>
              <a:t>social</a:t>
            </a:r>
            <a:r>
              <a:rPr lang="nl-NL" dirty="0" smtClean="0"/>
              <a:t> media gebruik jijzelf?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331" y="2286001"/>
            <a:ext cx="5116286" cy="343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06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Typen </a:t>
            </a:r>
            <a:r>
              <a:rPr lang="nl-NL" dirty="0" err="1" smtClean="0"/>
              <a:t>social</a:t>
            </a:r>
            <a:r>
              <a:rPr lang="nl-NL" dirty="0" smtClean="0"/>
              <a:t> media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Facebook</a:t>
            </a:r>
          </a:p>
          <a:p>
            <a:r>
              <a:rPr lang="nl-NL" dirty="0" smtClean="0"/>
              <a:t>Snapchat</a:t>
            </a:r>
          </a:p>
          <a:p>
            <a:r>
              <a:rPr lang="nl-NL" dirty="0" smtClean="0"/>
              <a:t>Instagram</a:t>
            </a:r>
          </a:p>
          <a:p>
            <a:r>
              <a:rPr lang="nl-NL" dirty="0" err="1" smtClean="0"/>
              <a:t>Whatsapp</a:t>
            </a:r>
            <a:endParaRPr lang="nl-NL" dirty="0" smtClean="0"/>
          </a:p>
          <a:p>
            <a:r>
              <a:rPr lang="nl-NL" dirty="0" err="1" smtClean="0"/>
              <a:t>Linkedin</a:t>
            </a:r>
            <a:endParaRPr lang="nl-NL" dirty="0" smtClean="0"/>
          </a:p>
          <a:p>
            <a:r>
              <a:rPr lang="nl-NL" dirty="0" smtClean="0"/>
              <a:t>Twitter</a:t>
            </a:r>
          </a:p>
          <a:p>
            <a:r>
              <a:rPr lang="nl-NL" dirty="0" smtClean="0"/>
              <a:t>Pinterest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347" y="3422813"/>
            <a:ext cx="5613219" cy="322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5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het nu eigenlijk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309" y="1227909"/>
            <a:ext cx="7563394" cy="5303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73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Is </a:t>
            </a:r>
            <a:r>
              <a:rPr lang="nl-NL" dirty="0" err="1" smtClean="0"/>
              <a:t>Social</a:t>
            </a:r>
            <a:r>
              <a:rPr lang="nl-NL" dirty="0" smtClean="0"/>
              <a:t> media verslavend</a:t>
            </a:r>
            <a:endParaRPr lang="nl-NL" dirty="0"/>
          </a:p>
        </p:txBody>
      </p:sp>
      <p:pic>
        <p:nvPicPr>
          <p:cNvPr id="4" name="PtNeDh3VREU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22754" y="1247500"/>
            <a:ext cx="7233925" cy="4069083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1423851" y="5617028"/>
            <a:ext cx="8132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Wat vinden jullie?</a:t>
            </a:r>
          </a:p>
          <a:p>
            <a:r>
              <a:rPr lang="nl-NL" sz="2800" i="1" dirty="0" smtClean="0"/>
              <a:t>Maak opdracht 1 uit het opdrachtenboek</a:t>
            </a:r>
            <a:endParaRPr lang="nl-NL" sz="2800" i="1" dirty="0"/>
          </a:p>
        </p:txBody>
      </p:sp>
    </p:spTree>
    <p:extLst>
      <p:ext uri="{BB962C8B-B14F-4D97-AF65-F5344CB8AC3E}">
        <p14:creationId xmlns:p14="http://schemas.microsoft.com/office/powerpoint/2010/main" val="1335048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Social</a:t>
            </a:r>
            <a:r>
              <a:rPr lang="nl-NL" dirty="0" smtClean="0"/>
              <a:t> Media als netwerk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5840" y="2286001"/>
            <a:ext cx="10424160" cy="4088673"/>
          </a:xfrm>
        </p:spPr>
        <p:txBody>
          <a:bodyPr>
            <a:normAutofit lnSpcReduction="10000"/>
          </a:bodyPr>
          <a:lstStyle/>
          <a:p>
            <a:r>
              <a:rPr lang="nl-NL" dirty="0" err="1" smtClean="0"/>
              <a:t>Social</a:t>
            </a:r>
            <a:r>
              <a:rPr lang="nl-NL" dirty="0" smtClean="0"/>
              <a:t> media is zeker niet alleen negatief</a:t>
            </a:r>
          </a:p>
          <a:p>
            <a:r>
              <a:rPr lang="nl-NL" dirty="0" smtClean="0"/>
              <a:t>Het kan ook als netwerk dienen</a:t>
            </a:r>
          </a:p>
          <a:p>
            <a:endParaRPr lang="nl-NL" dirty="0"/>
          </a:p>
          <a:p>
            <a:r>
              <a:rPr lang="nl-NL" i="1" dirty="0"/>
              <a:t>Een netwerk is een verzameling van </a:t>
            </a:r>
            <a:r>
              <a:rPr lang="nl-NL" i="1" dirty="0" smtClean="0"/>
              <a:t>alle </a:t>
            </a:r>
            <a:r>
              <a:rPr lang="nl-NL" i="1" dirty="0"/>
              <a:t>persoonlijke relaties met anderen </a:t>
            </a:r>
          </a:p>
          <a:p>
            <a:endParaRPr lang="nl-NL" dirty="0" smtClean="0"/>
          </a:p>
          <a:p>
            <a:r>
              <a:rPr lang="nl-NL" dirty="0" smtClean="0"/>
              <a:t>Bijvoorbeeld </a:t>
            </a:r>
            <a:r>
              <a:rPr lang="nl-NL" dirty="0" err="1" smtClean="0"/>
              <a:t>Linkedin</a:t>
            </a:r>
            <a:r>
              <a:rPr lang="nl-NL" dirty="0" smtClean="0"/>
              <a:t> voor het zoeken van banen</a:t>
            </a:r>
          </a:p>
          <a:p>
            <a:r>
              <a:rPr lang="nl-NL" dirty="0" smtClean="0"/>
              <a:t>Of om contact te houden met familie/vrienden aan de andere kant van Nederland of in het buitenland</a:t>
            </a:r>
          </a:p>
          <a:p>
            <a:endParaRPr lang="nl-NL" dirty="0"/>
          </a:p>
          <a:p>
            <a:r>
              <a:rPr lang="nl-NL" i="1" dirty="0"/>
              <a:t>Maak opdracht 2 uit opdrachten </a:t>
            </a:r>
            <a:r>
              <a:rPr lang="nl-NL" i="1" dirty="0" smtClean="0"/>
              <a:t>boek</a:t>
            </a:r>
            <a:endParaRPr lang="nl-NL" dirty="0" smtClean="0"/>
          </a:p>
          <a:p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22" y="1378597"/>
            <a:ext cx="4297681" cy="140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87975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42</TotalTime>
  <Words>107</Words>
  <Application>Microsoft Office PowerPoint</Application>
  <PresentationFormat>Breedbeeld</PresentationFormat>
  <Paragraphs>27</Paragraphs>
  <Slides>6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Social Media</vt:lpstr>
      <vt:lpstr>Mindmap maken met de klas</vt:lpstr>
      <vt:lpstr>Typen social media</vt:lpstr>
      <vt:lpstr>Wat is het nu eigenlijk</vt:lpstr>
      <vt:lpstr>Is Social media verslavend</vt:lpstr>
      <vt:lpstr>Social Media als netwerk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</dc:title>
  <dc:creator>Jente van der Mei</dc:creator>
  <cp:lastModifiedBy>Jente van der Mei</cp:lastModifiedBy>
  <cp:revision>8</cp:revision>
  <dcterms:created xsi:type="dcterms:W3CDTF">2018-11-05T13:08:59Z</dcterms:created>
  <dcterms:modified xsi:type="dcterms:W3CDTF">2018-11-05T13:51:34Z</dcterms:modified>
</cp:coreProperties>
</file>