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3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9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9B878-45C8-6DD2-3735-1BA13CFBA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B9F9DF-2733-9F64-C90B-578B9555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AEFF2A-20C7-CE61-05EA-4EEAB488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E7178-B700-F426-D0AB-2AE815A6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E65536-41C9-4DB5-D3A2-42091CD3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19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8A7D3-A6B8-E110-1A43-E494173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2DAEAC-F52B-5D78-442C-0F27DBC0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A75F37-EA46-66B1-F020-CFF9A545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455E3E-5B34-7912-88EA-E9937BD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A0194B-DF8C-0FF6-2F74-043F2496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77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D4F493-1048-5BED-DF82-A455CAEC2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22C91D-C574-3E91-EE5E-4C4FFD0D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686A12-C4C8-442E-8DBF-795F4864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C27A7-57F7-272E-0ADC-293F53F6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AA118-A63F-5425-B844-3678D5AA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50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779D5-55FF-6078-63E3-B47F515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D16C7-C813-643D-58B9-D9BB2AD4A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3C6958-0F1E-A197-0464-A9EC927F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A0E98-1D97-06F7-E673-2365859D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D2F08-AEB8-76CD-D8FC-864CD61F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1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7606-D185-2AD5-247A-54137B1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7360D-8857-3842-6C51-E7902AF2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7B985-225D-09A3-20FA-E8F7A44B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022503-58D0-28A9-AFF5-511AC7C6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960236-6EFC-00AA-EF54-BFA8F8B0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20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4F2B-DC2C-CAB2-BF3E-6152C7C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9B3BD0-6E5C-7187-A7A9-5441D50F1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41C091-1A42-FB47-6CFC-C2B376F90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C0DD0-3A34-D698-FA91-A4052C7A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616660-BC66-5B1E-7478-A958F4AE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CFD2FA-8117-999B-B856-5F716000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22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8223A-6C43-C40F-336A-75772A88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9EFC7-5CDF-8E9E-E1B6-DB607AE71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CFBC45-4E70-A53E-0E83-060788FA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936F6-E184-130D-2BB5-6764CD146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F9A5C6-4A6D-4051-67DA-E0F4BE3ED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028CB00-614C-C8F5-BFC7-2784228F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CC123FC-6DE8-C97B-032C-B5B1C602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A470B7-A21C-BA39-1DF7-629545CF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BBDDD-A475-CB08-AABA-67BF056B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ABC82A-C5E4-D229-4417-26BAA2DC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A0B13E-D967-CF46-8BA8-2B09B7CC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A3AAD2-9ED1-8A18-FC33-68F42EE6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80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9E0599-E909-6E79-4439-A7DB79B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5FA33E-E46C-F3FC-319A-E5474606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2160F0-2AFA-E3F2-38AE-DAB134A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4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B35AD-C07A-F47C-8B00-811F18D2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3A1B42-83B7-452B-7AFA-EE2685CF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DD72D2-9CAF-0864-CDA1-E7D18FB0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3A84B6-78B5-0339-6442-3C47611E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2B5D8-777B-2F46-C4F1-592ACC14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60F089-43C3-3B7B-DAEF-995C7361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9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EADAD-0B62-4863-F3D1-64D400FA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BE84EB-44FF-0725-D94B-9EF3B1E1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1D6321-1F04-8668-4A0B-8586BFB6F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79DE7-86D1-BE30-1E2A-BFE2EDA7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3EEDB9-8694-7C5E-4875-80256E7A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7FD7EB-7B15-3E7A-439B-4E30D44A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2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CCBDEE-E077-27E9-89F6-8B3D3414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39940A-2634-00CD-02DF-32E1DF78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3AA7D2-C4F5-5322-7B70-62F099147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EB709-FEAC-45DE-AE94-A55EFBDB86F9}" type="datetimeFigureOut">
              <a:rPr lang="nl-NL" smtClean="0"/>
              <a:t>28-3-2025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E0F6B3-13E6-DE63-C214-2F4309778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411ACA-4FC7-72FD-7E22-A63970C4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9BF5C-7BF4-4237-B1F1-4CC47D756B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5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5.png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image" Target="../media/image30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tillevenfotografie, tekening, kever, tekenfilm&#10;&#10;Door AI gegenereerde inhoud is mogelijk onjuist.">
            <a:extLst>
              <a:ext uri="{FF2B5EF4-FFF2-40B4-BE49-F238E27FC236}">
                <a16:creationId xmlns:a16="http://schemas.microsoft.com/office/drawing/2014/main" id="{4E178058-A04C-6F75-66FD-D8DDFAB98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5" b="96387" l="9961" r="89844">
                        <a14:foregroundMark x1="48438" y1="91016" x2="54199" y2="88281"/>
                        <a14:foregroundMark x1="50098" y1="96582" x2="50098" y2="96582"/>
                        <a14:foregroundMark x1="49121" y1="11133" x2="50293" y2="8594"/>
                        <a14:foregroundMark x1="34082" y1="8984" x2="34082" y2="8984"/>
                        <a14:foregroundMark x1="50000" y1="4785" x2="50000" y2="4785"/>
                      </a14:backgroundRemoval>
                    </a14:imgEffect>
                  </a14:imgLayer>
                </a14:imgProps>
              </a:ext>
            </a:extLst>
          </a:blip>
          <a:srcRect t="2770" r="2" b="14699"/>
          <a:stretch/>
        </p:blipFill>
        <p:spPr>
          <a:xfrm>
            <a:off x="4144166" y="-2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8CB595B4-850A-ABDF-01DF-29CC239D6143}"/>
              </a:ext>
            </a:extLst>
          </p:cNvPr>
          <p:cNvSpPr txBox="1"/>
          <p:nvPr/>
        </p:nvSpPr>
        <p:spPr>
          <a:xfrm>
            <a:off x="485109" y="1922026"/>
            <a:ext cx="2727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Interactief</a:t>
            </a:r>
          </a:p>
          <a:p>
            <a:endParaRPr lang="nl-NL" sz="4000" dirty="0">
              <a:solidFill>
                <a:schemeClr val="bg1"/>
              </a:solidFill>
            </a:endParaRPr>
          </a:p>
          <a:p>
            <a:r>
              <a:rPr lang="nl-NL" sz="4000" dirty="0">
                <a:solidFill>
                  <a:schemeClr val="bg1"/>
                </a:solidFill>
              </a:rPr>
              <a:t>werkwoordschema</a:t>
            </a:r>
          </a:p>
        </p:txBody>
      </p:sp>
    </p:spTree>
    <p:extLst>
      <p:ext uri="{BB962C8B-B14F-4D97-AF65-F5344CB8AC3E}">
        <p14:creationId xmlns:p14="http://schemas.microsoft.com/office/powerpoint/2010/main" val="27438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8CA0-68DD-951A-9481-06224A9C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B054E8D-5BE9-258D-E8E7-C2A95E49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91" y="1355668"/>
            <a:ext cx="9047669" cy="3384498"/>
          </a:xfrm>
          <a:prstGeom prst="rect">
            <a:avLst/>
          </a:prstGeom>
        </p:spPr>
      </p:pic>
      <p:pic>
        <p:nvPicPr>
          <p:cNvPr id="6" name="Picture 2" descr="Gelbalpen PILOT G-2 07 blauw">
            <a:extLst>
              <a:ext uri="{FF2B5EF4-FFF2-40B4-BE49-F238E27FC236}">
                <a16:creationId xmlns:a16="http://schemas.microsoft.com/office/drawing/2014/main" id="{13D0B27B-6555-F53E-E45E-4390D53F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8" y="517223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61A035D1-0DF4-355C-ADA1-F4723B44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3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74A5-4EDF-7920-52E6-E54061C3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010D84-29A9-0830-F297-5D9AD20D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817" y="261233"/>
            <a:ext cx="3830366" cy="13789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F70A059-BF89-FB0D-6DC5-C51FCBEFF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51" y="345001"/>
            <a:ext cx="2218588" cy="1482615"/>
          </a:xfrm>
          <a:prstGeom prst="rect">
            <a:avLst/>
          </a:prstGeom>
        </p:spPr>
      </p:pic>
      <p:pic>
        <p:nvPicPr>
          <p:cNvPr id="4" name="Afbeelding 3">
            <a:hlinkClick r:id="rId4" action="ppaction://hlinksldjump"/>
            <a:extLst>
              <a:ext uri="{FF2B5EF4-FFF2-40B4-BE49-F238E27FC236}">
                <a16:creationId xmlns:a16="http://schemas.microsoft.com/office/drawing/2014/main" id="{343D9340-9F74-8DDE-6820-7FC53AC25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3" y="3635504"/>
            <a:ext cx="4239217" cy="2695951"/>
          </a:xfrm>
          <a:prstGeom prst="rect">
            <a:avLst/>
          </a:prstGeom>
        </p:spPr>
      </p:pic>
      <p:pic>
        <p:nvPicPr>
          <p:cNvPr id="8" name="Afbeelding 7">
            <a:hlinkClick r:id="rId6" action="ppaction://hlinksldjump"/>
            <a:extLst>
              <a:ext uri="{FF2B5EF4-FFF2-40B4-BE49-F238E27FC236}">
                <a16:creationId xmlns:a16="http://schemas.microsoft.com/office/drawing/2014/main" id="{DB20763B-0B88-CEAF-AA72-03B402DF2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271" y="4679449"/>
            <a:ext cx="4277322" cy="103837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B8774D7-02DA-50C9-4A7B-0F72FAF5A55A}"/>
              </a:ext>
            </a:extLst>
          </p:cNvPr>
          <p:cNvSpPr txBox="1"/>
          <p:nvPr/>
        </p:nvSpPr>
        <p:spPr>
          <a:xfrm>
            <a:off x="1028826" y="2855272"/>
            <a:ext cx="17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EV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C14678A-9DF0-8D3A-8831-5C0297668892}"/>
              </a:ext>
            </a:extLst>
          </p:cNvPr>
          <p:cNvSpPr txBox="1"/>
          <p:nvPr/>
        </p:nvSpPr>
        <p:spPr>
          <a:xfrm>
            <a:off x="7378271" y="3895177"/>
            <a:ext cx="17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MV</a:t>
            </a:r>
          </a:p>
        </p:txBody>
      </p: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EF3984DC-04C9-F6B8-D1F6-051991914476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11183" y="950699"/>
            <a:ext cx="1505749" cy="372875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Verbindingslijn: gebogen 16">
            <a:extLst>
              <a:ext uri="{FF2B5EF4-FFF2-40B4-BE49-F238E27FC236}">
                <a16:creationId xmlns:a16="http://schemas.microsoft.com/office/drawing/2014/main" id="{11BB9012-D496-E5BC-29B3-DDCEE016C88D}"/>
              </a:ext>
            </a:extLst>
          </p:cNvPr>
          <p:cNvCxnSpPr>
            <a:stCxn id="7" idx="1"/>
          </p:cNvCxnSpPr>
          <p:nvPr/>
        </p:nvCxnSpPr>
        <p:spPr>
          <a:xfrm rot="10800000" flipV="1">
            <a:off x="2745157" y="950699"/>
            <a:ext cx="1435660" cy="277682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28667975-B3CD-451B-E8A4-D8D285FC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4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B4515-2A1E-051A-4D52-30A54228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BCBCFF-5F87-844D-798E-ACD65258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1" y="1436423"/>
            <a:ext cx="9915135" cy="42110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6F32BC-FDF9-6B00-0C10-1C1AC03F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037" y="2232969"/>
            <a:ext cx="2059381" cy="1376222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834AC065-16FE-8E7F-427D-55BC70AE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68" y="1210514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D1E3B306-8CB7-7654-38FB-17AB721E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1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AEA77-D9CB-122F-7C7E-0AB9016E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2A0766-0E9B-ECD3-4940-EE0A4992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9" y="1545819"/>
            <a:ext cx="10562184" cy="37663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D400E6E-FE84-8B0B-3D81-8891EADA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76" y="1998648"/>
            <a:ext cx="2051843" cy="1371184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EEDEFBA6-8074-20B0-F836-070B32B2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48" y="898305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3A1D4DFD-3595-1874-A657-B19D3976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7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78E7-13B8-03D8-C992-AA8042FC2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45FC8F-0A56-59BA-966E-35A3C3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5" y="841334"/>
            <a:ext cx="9960992" cy="4790293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5E293608-D371-4506-E828-57A83EDD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43" y="1326594"/>
            <a:ext cx="6667636" cy="1513425"/>
          </a:xfrm>
          <a:prstGeom prst="rect">
            <a:avLst/>
          </a:prstGeom>
        </p:spPr>
      </p:pic>
      <p:pic>
        <p:nvPicPr>
          <p:cNvPr id="2" name="Afbeelding 1">
            <a:hlinkClick r:id="rId5" action="ppaction://hlinksldjump"/>
            <a:extLst>
              <a:ext uri="{FF2B5EF4-FFF2-40B4-BE49-F238E27FC236}">
                <a16:creationId xmlns:a16="http://schemas.microsoft.com/office/drawing/2014/main" id="{625FB59A-711D-CCBC-E816-788C87537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92920" y="4025984"/>
            <a:ext cx="1178983" cy="3357538"/>
          </a:xfrm>
          <a:prstGeom prst="rect">
            <a:avLst/>
          </a:prstGeom>
        </p:spPr>
      </p:pic>
      <p:pic>
        <p:nvPicPr>
          <p:cNvPr id="4" name="Afbeelding 3">
            <a:hlinkClick r:id="rId7" action="ppaction://hlinksldjump"/>
            <a:extLst>
              <a:ext uri="{FF2B5EF4-FFF2-40B4-BE49-F238E27FC236}">
                <a16:creationId xmlns:a16="http://schemas.microsoft.com/office/drawing/2014/main" id="{019DCBBA-4552-5F93-A3F8-76081D7C7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912503" y="4122720"/>
            <a:ext cx="1166235" cy="3151317"/>
          </a:xfrm>
          <a:prstGeom prst="rect">
            <a:avLst/>
          </a:prstGeom>
        </p:spPr>
      </p:pic>
      <p:pic>
        <p:nvPicPr>
          <p:cNvPr id="6" name="Picture 2" descr="User home Icon | Gartoon Redux Places Iconpack | Gartoon Team">
            <a:hlinkClick r:id="rId9" action="ppaction://hlinksldjump"/>
            <a:extLst>
              <a:ext uri="{FF2B5EF4-FFF2-40B4-BE49-F238E27FC236}">
                <a16:creationId xmlns:a16="http://schemas.microsoft.com/office/drawing/2014/main" id="{9B6568C3-E6FA-DAAC-6660-A58BA764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2BFC-8D24-C1A0-A60E-FB0B1566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BE4840-BDD4-0F1C-48A4-551BA516C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21" y="640235"/>
            <a:ext cx="2213210" cy="1479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50EC1DF-89A0-3650-78F3-EB0FB339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0" y="2817498"/>
            <a:ext cx="11216077" cy="3812580"/>
          </a:xfrm>
          <a:prstGeom prst="rect">
            <a:avLst/>
          </a:prstGeom>
        </p:spPr>
      </p:pic>
      <p:pic>
        <p:nvPicPr>
          <p:cNvPr id="5" name="Picture 2" descr="Gelbalpen PILOT G-2 07 blauw">
            <a:extLst>
              <a:ext uri="{FF2B5EF4-FFF2-40B4-BE49-F238E27FC236}">
                <a16:creationId xmlns:a16="http://schemas.microsoft.com/office/drawing/2014/main" id="{D80F3973-9C31-EB3A-3529-BDD327A3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16" y="1974070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ser home Icon | Gartoon Redux Places Iconpack | Gartoon Team">
            <a:hlinkClick r:id="rId6" action="ppaction://hlinksldjump"/>
            <a:extLst>
              <a:ext uri="{FF2B5EF4-FFF2-40B4-BE49-F238E27FC236}">
                <a16:creationId xmlns:a16="http://schemas.microsoft.com/office/drawing/2014/main" id="{BDF3EAD8-399F-993C-FFF6-C7D0DDBE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8F499-90DC-F451-A241-A330FB6B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31A7DC-BE59-BB46-8D5C-98E42C0C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6" y="1710791"/>
            <a:ext cx="11432467" cy="2430903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32FFAACF-F63F-9C81-3A63-98AFC794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99" y="521788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9CA19B80-E266-E2B0-9105-6B7D7023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F5D74-E995-A053-2072-9F9F725E7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80079F-7903-6DDE-F4C3-7CF2B8272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1" y="2018291"/>
            <a:ext cx="11667829" cy="940062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01003E35-37A9-C7AC-F105-86E76DD0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31" y="-134428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C9F14C23-5751-024D-BE8B-9E489893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9E1D31F-93CE-355C-2321-C879AF4A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20" y="414169"/>
            <a:ext cx="6093359" cy="14001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B12D4A-EC3F-F695-E4CE-1B497F30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310" y="1915186"/>
            <a:ext cx="4067743" cy="9621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19DDE4-6E39-8021-C792-CACAC113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24" y="3082065"/>
            <a:ext cx="9834701" cy="3606056"/>
          </a:xfrm>
          <a:prstGeom prst="rect">
            <a:avLst/>
          </a:prstGeom>
        </p:spPr>
      </p:pic>
      <p:pic>
        <p:nvPicPr>
          <p:cNvPr id="8" name="Picture 2" descr="Gelbalpen PILOT G-2 07 blauw">
            <a:extLst>
              <a:ext uri="{FF2B5EF4-FFF2-40B4-BE49-F238E27FC236}">
                <a16:creationId xmlns:a16="http://schemas.microsoft.com/office/drawing/2014/main" id="{207C60D4-5F79-0C3B-970C-C562559A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3" y="1726645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7" action="ppaction://hlinksldjump"/>
            <a:extLst>
              <a:ext uri="{FF2B5EF4-FFF2-40B4-BE49-F238E27FC236}">
                <a16:creationId xmlns:a16="http://schemas.microsoft.com/office/drawing/2014/main" id="{FBB6F4C0-63EA-0F8F-A0D6-4E8F322A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DDB5639-DC71-47C3-8A72-B5523ACD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85150" y="-2911157"/>
            <a:ext cx="3462343" cy="11703996"/>
          </a:xfrm>
          <a:prstGeom prst="rect">
            <a:avLst/>
          </a:prstGeom>
        </p:spPr>
      </p:pic>
      <p:pic>
        <p:nvPicPr>
          <p:cNvPr id="7" name="Afbeelding 6">
            <a:hlinkClick r:id="rId3" action="ppaction://hlinksldjump"/>
            <a:extLst>
              <a:ext uri="{FF2B5EF4-FFF2-40B4-BE49-F238E27FC236}">
                <a16:creationId xmlns:a16="http://schemas.microsoft.com/office/drawing/2014/main" id="{202F037B-A296-C4F9-1B70-D7A399B0A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42132" y="2378883"/>
            <a:ext cx="953538" cy="2715510"/>
          </a:xfrm>
          <a:prstGeom prst="rect">
            <a:avLst/>
          </a:prstGeom>
        </p:spPr>
      </p:pic>
      <p:pic>
        <p:nvPicPr>
          <p:cNvPr id="9" name="Afbeelding 8">
            <a:hlinkClick r:id="rId5" action="ppaction://hlinksldjump"/>
            <a:extLst>
              <a:ext uri="{FF2B5EF4-FFF2-40B4-BE49-F238E27FC236}">
                <a16:creationId xmlns:a16="http://schemas.microsoft.com/office/drawing/2014/main" id="{0F12FB71-4A21-1EE6-B3ED-260C86DE9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83747" y="2404591"/>
            <a:ext cx="1004952" cy="27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74AD0A-A3A5-92AB-A761-42F23E75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00810" y="-2611583"/>
            <a:ext cx="2935200" cy="11017633"/>
          </a:xfrm>
          <a:prstGeom prst="rect">
            <a:avLst/>
          </a:prstGeom>
        </p:spPr>
      </p:pic>
      <p:pic>
        <p:nvPicPr>
          <p:cNvPr id="4" name="Afbeelding 3">
            <a:hlinkClick r:id="rId3" action="ppaction://hlinksldjump"/>
            <a:extLst>
              <a:ext uri="{FF2B5EF4-FFF2-40B4-BE49-F238E27FC236}">
                <a16:creationId xmlns:a16="http://schemas.microsoft.com/office/drawing/2014/main" id="{4BA5CCA9-491B-DBE7-13FE-D718C2F22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70051" y="2175992"/>
            <a:ext cx="1004952" cy="2715509"/>
          </a:xfrm>
          <a:prstGeom prst="rect">
            <a:avLst/>
          </a:prstGeom>
        </p:spPr>
      </p:pic>
      <p:pic>
        <p:nvPicPr>
          <p:cNvPr id="5" name="Afbeelding 4">
            <a:hlinkClick r:id="rId5" action="ppaction://hlinksldjump"/>
            <a:extLst>
              <a:ext uri="{FF2B5EF4-FFF2-40B4-BE49-F238E27FC236}">
                <a16:creationId xmlns:a16="http://schemas.microsoft.com/office/drawing/2014/main" id="{83AAE6F9-C043-049B-F9AA-E212DC29B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742703" y="2201699"/>
            <a:ext cx="953538" cy="2715510"/>
          </a:xfrm>
          <a:prstGeom prst="rect">
            <a:avLst/>
          </a:prstGeom>
        </p:spPr>
      </p:pic>
      <p:pic>
        <p:nvPicPr>
          <p:cNvPr id="1026" name="Picture 2" descr="User home Icon | Gartoon Redux Places Iconpack | Gartoon Team">
            <a:hlinkClick r:id="rId7" action="ppaction://hlinksldjump"/>
            <a:extLst>
              <a:ext uri="{FF2B5EF4-FFF2-40B4-BE49-F238E27FC236}">
                <a16:creationId xmlns:a16="http://schemas.microsoft.com/office/drawing/2014/main" id="{47898048-BE02-2A3A-E064-D3BD8249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0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7569-1187-5D73-4AFC-1AF60E6B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52F19CA-160E-58D4-12B1-CA2EF615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4367" y="-1412543"/>
            <a:ext cx="1282574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B4E117-2817-E6F1-5117-3C79995A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68" y="627797"/>
            <a:ext cx="3784572" cy="880439"/>
          </a:xfrm>
          <a:prstGeom prst="rect">
            <a:avLst/>
          </a:prstGeom>
        </p:spPr>
      </p:pic>
      <p:pic>
        <p:nvPicPr>
          <p:cNvPr id="7" name="Afbeelding 6">
            <a:hlinkClick r:id="rId4" action="ppaction://hlinksldjump"/>
            <a:extLst>
              <a:ext uri="{FF2B5EF4-FFF2-40B4-BE49-F238E27FC236}">
                <a16:creationId xmlns:a16="http://schemas.microsoft.com/office/drawing/2014/main" id="{C433C514-6CBA-6492-4178-0A26A777A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771" y="2657744"/>
            <a:ext cx="4496427" cy="1057423"/>
          </a:xfrm>
          <a:prstGeom prst="rect">
            <a:avLst/>
          </a:prstGeom>
        </p:spPr>
      </p:pic>
      <p:pic>
        <p:nvPicPr>
          <p:cNvPr id="9" name="Afbeelding 8">
            <a:hlinkClick r:id="rId6" action="ppaction://hlinksldjump"/>
            <a:extLst>
              <a:ext uri="{FF2B5EF4-FFF2-40B4-BE49-F238E27FC236}">
                <a16:creationId xmlns:a16="http://schemas.microsoft.com/office/drawing/2014/main" id="{09E92302-636C-4539-3B36-2183DDF216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111" y="2588451"/>
            <a:ext cx="4458322" cy="1066949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B65AA9DE-886C-FC1D-A967-BB33BDF4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1D17-8786-C65E-AC6B-AA4DA8DA6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4BEEA0-504D-BF90-0BF3-4B3B026D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00" y="471445"/>
            <a:ext cx="1114581" cy="5696745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CF43C2A0-75D4-6A32-E85E-CE41EAB4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881" y="471445"/>
            <a:ext cx="4229690" cy="2743583"/>
          </a:xfrm>
          <a:prstGeom prst="rect">
            <a:avLst/>
          </a:prstGeom>
        </p:spPr>
      </p:pic>
      <p:pic>
        <p:nvPicPr>
          <p:cNvPr id="7" name="Afbeelding 6">
            <a:hlinkClick r:id="rId5" action="ppaction://hlinksldjump"/>
            <a:extLst>
              <a:ext uri="{FF2B5EF4-FFF2-40B4-BE49-F238E27FC236}">
                <a16:creationId xmlns:a16="http://schemas.microsoft.com/office/drawing/2014/main" id="{1F1CADBC-2A11-DE34-6019-51BB0BC70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881" y="3710908"/>
            <a:ext cx="4886615" cy="1188637"/>
          </a:xfrm>
          <a:prstGeom prst="rect">
            <a:avLst/>
          </a:prstGeom>
        </p:spPr>
      </p:pic>
      <p:pic>
        <p:nvPicPr>
          <p:cNvPr id="9" name="Afbeelding 8">
            <a:hlinkClick r:id="rId7" action="ppaction://hlinksldjump"/>
            <a:extLst>
              <a:ext uri="{FF2B5EF4-FFF2-40B4-BE49-F238E27FC236}">
                <a16:creationId xmlns:a16="http://schemas.microsoft.com/office/drawing/2014/main" id="{A254201C-226B-DAE9-D196-1EF37C37D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881" y="5068560"/>
            <a:ext cx="4886615" cy="1188637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9" action="ppaction://hlinksldjump"/>
            <a:extLst>
              <a:ext uri="{FF2B5EF4-FFF2-40B4-BE49-F238E27FC236}">
                <a16:creationId xmlns:a16="http://schemas.microsoft.com/office/drawing/2014/main" id="{E5FD1AC8-F0C5-F743-22DA-D857182A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4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9F22-6EAA-C0C4-178A-909570CE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674B57-0804-14A5-B47A-3E70A18E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51" y="1637730"/>
            <a:ext cx="8391521" cy="3409541"/>
          </a:xfrm>
          <a:prstGeom prst="rect">
            <a:avLst/>
          </a:prstGeom>
        </p:spPr>
      </p:pic>
      <p:pic>
        <p:nvPicPr>
          <p:cNvPr id="2" name="Picture 2" descr="User home Icon | Gartoon Redux Places Iconpack | Gartoon Team">
            <a:hlinkClick r:id="rId3" action="ppaction://hlinksldjump"/>
            <a:extLst>
              <a:ext uri="{FF2B5EF4-FFF2-40B4-BE49-F238E27FC236}">
                <a16:creationId xmlns:a16="http://schemas.microsoft.com/office/drawing/2014/main" id="{DD3CE7C4-24CE-E92B-6699-1B71D1C8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8C7D-6975-67AF-168C-FE3BFC0A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DEF68DD-601B-D995-D22A-62484EE0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92" y="2210937"/>
            <a:ext cx="8735245" cy="2436125"/>
          </a:xfrm>
          <a:prstGeom prst="rect">
            <a:avLst/>
          </a:prstGeom>
        </p:spPr>
      </p:pic>
      <p:pic>
        <p:nvPicPr>
          <p:cNvPr id="1026" name="Picture 2" descr="Gelbalpen PILOT G-2 07 blauw">
            <a:extLst>
              <a:ext uri="{FF2B5EF4-FFF2-40B4-BE49-F238E27FC236}">
                <a16:creationId xmlns:a16="http://schemas.microsoft.com/office/drawing/2014/main" id="{AE291894-6D1D-22CB-6990-1C4E23A7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23" y="1056290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52F6FAE3-389A-60E7-E615-F4F39399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5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6600-64BA-819B-28DF-79248667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7F4F82-77BC-7C11-23D1-CE159A9C6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62" y="1965436"/>
            <a:ext cx="10128790" cy="2469930"/>
          </a:xfrm>
          <a:prstGeom prst="rect">
            <a:avLst/>
          </a:prstGeom>
        </p:spPr>
      </p:pic>
      <p:pic>
        <p:nvPicPr>
          <p:cNvPr id="4" name="Picture 2" descr="Gelbalpen PILOT G-2 07 blauw">
            <a:extLst>
              <a:ext uri="{FF2B5EF4-FFF2-40B4-BE49-F238E27FC236}">
                <a16:creationId xmlns:a16="http://schemas.microsoft.com/office/drawing/2014/main" id="{E59FACF2-F787-B8FF-BE85-2CCD1583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1" b="91753" l="9794" r="89691">
                        <a14:foregroundMark x1="73711" y1="9021" x2="72423" y2="9021"/>
                        <a14:foregroundMark x1="26804" y1="91753" x2="27835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02" y="669707"/>
            <a:ext cx="5061388" cy="50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User home Icon | Gartoon Redux Places Iconpack | Gartoon Team">
            <a:hlinkClick r:id="rId5" action="ppaction://hlinksldjump"/>
            <a:extLst>
              <a:ext uri="{FF2B5EF4-FFF2-40B4-BE49-F238E27FC236}">
                <a16:creationId xmlns:a16="http://schemas.microsoft.com/office/drawing/2014/main" id="{2FFB624E-3D04-6E4A-DA50-E3991A3A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89D17-0864-600D-DD02-76C4CBC1D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956940-F6F9-4613-2A41-40038795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908" y="233947"/>
            <a:ext cx="4486901" cy="1019317"/>
          </a:xfrm>
          <a:prstGeom prst="rect">
            <a:avLst/>
          </a:prstGeom>
        </p:spPr>
      </p:pic>
      <p:pic>
        <p:nvPicPr>
          <p:cNvPr id="5" name="Afbeelding 4">
            <a:hlinkClick r:id="rId3" action="ppaction://hlinksldjump"/>
            <a:extLst>
              <a:ext uri="{FF2B5EF4-FFF2-40B4-BE49-F238E27FC236}">
                <a16:creationId xmlns:a16="http://schemas.microsoft.com/office/drawing/2014/main" id="{F508DD6A-C062-16A1-734E-30F06F82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86" y="2748455"/>
            <a:ext cx="3830366" cy="1504787"/>
          </a:xfrm>
          <a:prstGeom prst="rect">
            <a:avLst/>
          </a:prstGeom>
        </p:spPr>
      </p:pic>
      <p:pic>
        <p:nvPicPr>
          <p:cNvPr id="7" name="Afbeelding 6">
            <a:hlinkClick r:id="rId5" action="ppaction://hlinksldjump"/>
            <a:extLst>
              <a:ext uri="{FF2B5EF4-FFF2-40B4-BE49-F238E27FC236}">
                <a16:creationId xmlns:a16="http://schemas.microsoft.com/office/drawing/2014/main" id="{99B14904-B5B7-8983-899E-2C9A6D173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847" y="2789280"/>
            <a:ext cx="3830366" cy="13789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421BEB-7A4B-BFEA-8384-A978B2BD2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510" y="4253242"/>
            <a:ext cx="3334413" cy="2228287"/>
          </a:xfrm>
          <a:prstGeom prst="rect">
            <a:avLst/>
          </a:prstGeom>
        </p:spPr>
      </p:pic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A744C3D0-A777-163A-A80F-3EAC6E63EC47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2608870" y="743605"/>
            <a:ext cx="1354039" cy="218352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AE82C7E4-E648-D6DB-4F03-AC0194594DD9}"/>
              </a:ext>
            </a:extLst>
          </p:cNvPr>
          <p:cNvCxnSpPr>
            <a:stCxn id="3" idx="3"/>
          </p:cNvCxnSpPr>
          <p:nvPr/>
        </p:nvCxnSpPr>
        <p:spPr>
          <a:xfrm>
            <a:off x="8449809" y="743606"/>
            <a:ext cx="981907" cy="204567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ser home Icon | Gartoon Redux Places Iconpack | Gartoon Team">
            <a:hlinkClick r:id="rId8" action="ppaction://hlinksldjump"/>
            <a:extLst>
              <a:ext uri="{FF2B5EF4-FFF2-40B4-BE49-F238E27FC236}">
                <a16:creationId xmlns:a16="http://schemas.microsoft.com/office/drawing/2014/main" id="{DCF28702-EAB2-9158-36B4-28E95FC3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027" y="57917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046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fafb7-1d36-4b3a-95a8-0b1e36172505">
      <Terms xmlns="http://schemas.microsoft.com/office/infopath/2007/PartnerControls"/>
    </lcf76f155ced4ddcb4097134ff3c332f>
    <TaxCatchAll xmlns="6df6769f-9898-4bcf-ab83-41e92027ad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B786579208E48961885CEDF394775" ma:contentTypeVersion="15" ma:contentTypeDescription="Een nieuw document maken." ma:contentTypeScope="" ma:versionID="60d982c814083ee7abb201851e3fdb4a">
  <xsd:schema xmlns:xsd="http://www.w3.org/2001/XMLSchema" xmlns:xs="http://www.w3.org/2001/XMLSchema" xmlns:p="http://schemas.microsoft.com/office/2006/metadata/properties" xmlns:ns2="fb0fafb7-1d36-4b3a-95a8-0b1e36172505" xmlns:ns3="6df6769f-9898-4bcf-ab83-41e92027ada7" targetNamespace="http://schemas.microsoft.com/office/2006/metadata/properties" ma:root="true" ma:fieldsID="6e01860cf102f98d85640f90757a8da8" ns2:_="" ns3:_="">
    <xsd:import namespace="fb0fafb7-1d36-4b3a-95a8-0b1e36172505"/>
    <xsd:import namespace="6df6769f-9898-4bcf-ab83-41e92027ad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afb7-1d36-4b3a-95a8-0b1e36172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ff60266f-64c1-416a-94d3-f8b8b2929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769f-9898-4bcf-ab83-41e92027ad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f47a8b-d1a3-4c50-b649-afc05ac09657}" ma:internalName="TaxCatchAll" ma:showField="CatchAllData" ma:web="6df6769f-9898-4bcf-ab83-41e92027ad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0DE14-568D-4296-BEB5-78B0F4C1985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fb0fafb7-1d36-4b3a-95a8-0b1e36172505"/>
    <ds:schemaRef ds:uri="6df6769f-9898-4bcf-ab83-41e92027ada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9B0C79-CBFD-4F00-93C7-39792FA65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BA543-7109-40F4-A68F-43D5F9C2F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fafb7-1d36-4b3a-95a8-0b1e36172505"/>
    <ds:schemaRef ds:uri="6df6769f-9898-4bcf-ab83-41e92027ad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Breedbeeld</PresentationFormat>
  <Paragraphs>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Waardhuizen</dc:creator>
  <cp:lastModifiedBy>Jacco van Waardhuizen</cp:lastModifiedBy>
  <cp:revision>3</cp:revision>
  <dcterms:created xsi:type="dcterms:W3CDTF">2025-03-19T14:01:49Z</dcterms:created>
  <dcterms:modified xsi:type="dcterms:W3CDTF">2025-03-28T09:48:51Z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0x010100C32B786579208E48961885CEDF394775</vt:lpwstr>
  </property>
  <property fmtid="{D5CDD505-2E9C-101B-9397-08002B2CF9AE}" pid="3" name="MediaServiceImageTags">
    <vt:lpwstr/>
  </property>
</Properties>
</file>