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B08224E6-3A9F-49B8-96CE-4229E39AF00C}"/>
    <pc:docChg chg="modSld">
      <pc:chgData name="Steven Linkels" userId="82b2834b-7373-49b3-b259-2f89722ff704" providerId="ADAL" clId="{B08224E6-3A9F-49B8-96CE-4229E39AF00C}" dt="2023-02-08T13:59:46.661" v="11" actId="20577"/>
      <pc:docMkLst>
        <pc:docMk/>
      </pc:docMkLst>
      <pc:sldChg chg="modSp mod">
        <pc:chgData name="Steven Linkels" userId="82b2834b-7373-49b3-b259-2f89722ff704" providerId="ADAL" clId="{B08224E6-3A9F-49B8-96CE-4229E39AF00C}" dt="2023-02-08T13:59:46.661" v="11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B08224E6-3A9F-49B8-96CE-4229E39AF00C}" dt="2023-02-08T13:59:46.661" v="11" actId="20577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Steven Linkels" userId="82b2834b-7373-49b3-b259-2f89722ff704" providerId="ADAL" clId="{B08224E6-3A9F-49B8-96CE-4229E39AF00C}" dt="2023-02-08T13:58:42.968" v="0" actId="20577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  <pc:docChgLst>
    <pc:chgData name="Pascalle Cup" userId="abbe84a0-611b-406e-b251-e8b4b71c069a" providerId="ADAL" clId="{E7FD9D96-B744-494E-A969-BF5F5B84E8A1}"/>
    <pc:docChg chg="modSld">
      <pc:chgData name="Pascalle Cup" userId="abbe84a0-611b-406e-b251-e8b4b71c069a" providerId="ADAL" clId="{E7FD9D96-B744-494E-A969-BF5F5B84E8A1}" dt="2022-09-19T13:50:52.435" v="348" actId="6549"/>
      <pc:docMkLst>
        <pc:docMk/>
      </pc:docMkLst>
      <pc:sldChg chg="modSp mod">
        <pc:chgData name="Pascalle Cup" userId="abbe84a0-611b-406e-b251-e8b4b71c069a" providerId="ADAL" clId="{E7FD9D96-B744-494E-A969-BF5F5B84E8A1}" dt="2022-09-19T13:50:52.435" v="348" actId="6549"/>
        <pc:sldMkLst>
          <pc:docMk/>
          <pc:sldMk cId="1823581371" sldId="256"/>
        </pc:sldMkLst>
        <pc:spChg chg="mod">
          <ac:chgData name="Pascalle Cup" userId="abbe84a0-611b-406e-b251-e8b4b71c069a" providerId="ADAL" clId="{E7FD9D96-B744-494E-A969-BF5F5B84E8A1}" dt="2022-09-18T14:41:24.636" v="345" actId="1076"/>
          <ac:spMkLst>
            <pc:docMk/>
            <pc:sldMk cId="1823581371" sldId="256"/>
            <ac:spMk id="4" creationId="{28F6BA3C-9B25-405F-B249-C6787B6669C6}"/>
          </ac:spMkLst>
        </pc:spChg>
        <pc:spChg chg="mod">
          <ac:chgData name="Pascalle Cup" userId="abbe84a0-611b-406e-b251-e8b4b71c069a" providerId="ADAL" clId="{E7FD9D96-B744-494E-A969-BF5F5B84E8A1}" dt="2022-09-18T14:41:14.490" v="344" actId="20577"/>
          <ac:spMkLst>
            <pc:docMk/>
            <pc:sldMk cId="1823581371" sldId="256"/>
            <ac:spMk id="5" creationId="{A1E662C2-3279-42A9-8DD7-117EC9EF914F}"/>
          </ac:spMkLst>
        </pc:spChg>
        <pc:spChg chg="mod">
          <ac:chgData name="Pascalle Cup" userId="abbe84a0-611b-406e-b251-e8b4b71c069a" providerId="ADAL" clId="{E7FD9D96-B744-494E-A969-BF5F5B84E8A1}" dt="2022-09-18T14:38:49.763" v="86" actId="1076"/>
          <ac:spMkLst>
            <pc:docMk/>
            <pc:sldMk cId="1823581371" sldId="256"/>
            <ac:spMk id="6" creationId="{E9C31F5D-3EAD-4EFE-9211-94908843DA03}"/>
          </ac:spMkLst>
        </pc:spChg>
        <pc:spChg chg="mod">
          <ac:chgData name="Pascalle Cup" userId="abbe84a0-611b-406e-b251-e8b4b71c069a" providerId="ADAL" clId="{E7FD9D96-B744-494E-A969-BF5F5B84E8A1}" dt="2022-09-18T14:38:47.008" v="85" actId="1076"/>
          <ac:spMkLst>
            <pc:docMk/>
            <pc:sldMk cId="1823581371" sldId="256"/>
            <ac:spMk id="7" creationId="{D6F48DCF-595A-4BCA-BC9F-708C8545E9A1}"/>
          </ac:spMkLst>
        </pc:spChg>
        <pc:spChg chg="mod">
          <ac:chgData name="Pascalle Cup" userId="abbe84a0-611b-406e-b251-e8b4b71c069a" providerId="ADAL" clId="{E7FD9D96-B744-494E-A969-BF5F5B84E8A1}" dt="2022-09-18T14:38:41.280" v="84" actId="113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Pascalle Cup" userId="abbe84a0-611b-406e-b251-e8b4b71c069a" providerId="ADAL" clId="{E7FD9D96-B744-494E-A969-BF5F5B84E8A1}" dt="2022-09-19T13:50:52.435" v="348" actId="6549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28F6BA3C-9B25-405F-B249-C6787B66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80" y="1895136"/>
            <a:ext cx="4586840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van de fysieke leefomgeving van je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 en een kaartje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Het verzameloverzicht uit het schouwboekje.</a:t>
            </a: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10 foto’s van onderdelen uit de wijkschouw. </a:t>
            </a: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1E662C2-3279-42A9-8DD7-117EC9EF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3892849"/>
            <a:ext cx="4586840" cy="2477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 en doe </a:t>
            </a:r>
            <a:r>
              <a:rPr lang="nl-NL" sz="1200" dirty="0" err="1">
                <a:latin typeface="+mn-lt"/>
                <a:ea typeface="Calibri" pitchFamily="34" charset="0"/>
                <a:cs typeface="Arial" panose="020B0604020202020204" pitchFamily="34" charset="0"/>
              </a:rPr>
              <a:t>deskresarch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naar de ontwikkelingen in je wijk in de afgelopen jaren.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telefoon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Zoek 5 plekken die je beoordeelt met behulp van het schouwboekje.  Geef deze plekken aan op je kaart. 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Maak in totaal 10 foto’s. Geef aan waar de foto’s gemaakt zijn in de overzichtskaart.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Vul het verzameloverzicht in.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9C31F5D-3EAD-4EFE-9211-94908843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3411460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6F48DCF-595A-4BCA-BC9F-708C8545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2856938"/>
            <a:ext cx="4552379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Stad en wijk 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D0CDA07E-4529-4BD5-8EA0-677AC63C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3" y="868892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cs typeface="Arial"/>
              </a:rPr>
              <a:t>Deadline product</a:t>
            </a:r>
            <a:r>
              <a:rPr lang="nl-NL" sz="1200" b="1">
                <a:cs typeface="Arial"/>
              </a:rPr>
              <a:t>: 14-03-2023</a:t>
            </a:r>
            <a:endParaRPr lang="nl-NL" sz="1200" b="1" dirty="0">
              <a:cs typeface="Arial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2191CA-D16F-419A-AE08-E79F67CE8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67" y="195719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F3DD174-0D9D-4F07-97DD-38695F950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32" y="4057170"/>
            <a:ext cx="266283" cy="416301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274754A-8DB2-4499-97E1-BBEB70D76C7F}"/>
              </a:ext>
            </a:extLst>
          </p:cNvPr>
          <p:cNvSpPr txBox="1"/>
          <p:nvPr/>
        </p:nvSpPr>
        <p:spPr>
          <a:xfrm>
            <a:off x="8003835" y="369335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C3A216-E40E-427A-A5A5-FBDE7E1AE7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6418" y="4751095"/>
            <a:ext cx="2572735" cy="1560711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E088D057-99F4-4D3B-A556-A2562A78FACB}"/>
              </a:ext>
            </a:extLst>
          </p:cNvPr>
          <p:cNvSpPr txBox="1"/>
          <p:nvPr/>
        </p:nvSpPr>
        <p:spPr>
          <a:xfrm>
            <a:off x="995004" y="138502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2223 MLO LA2 Mijn wijk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6DEB9258-0FDF-4D2D-A268-1D8DEB4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786272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A54A59D-20C9-40C0-B8C0-A7B5078D65A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621445" y="781285"/>
            <a:ext cx="299335" cy="41242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7CAA81A-091F-4F58-938A-12FD49C50A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0606" y="868892"/>
            <a:ext cx="385812" cy="26305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BCA26C-BB86-447A-8A29-26725E2510E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5930606" y="2734759"/>
            <a:ext cx="350275" cy="33869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1C6E1-C974-49AF-BD85-7BA53DFABA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17193" y="3493299"/>
            <a:ext cx="299225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19B45-3226-4685-B86B-01DC0E83F686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FDD6E909-497F-4DAE-A13E-0399D8EBBB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17361D-4DED-4C41-86DC-C916D3E42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311</Words>
  <Application>Microsoft Office PowerPoint</Application>
  <PresentationFormat>Breedbeeld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7</cp:revision>
  <dcterms:created xsi:type="dcterms:W3CDTF">2021-08-08T18:39:46Z</dcterms:created>
  <dcterms:modified xsi:type="dcterms:W3CDTF">2023-02-08T13:59:49Z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