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ke Drabbe" userId="b9b1a049-6b87-453c-9d4e-1b3ea0ffd634" providerId="ADAL" clId="{8477D0E6-5C69-47DB-A650-581DA8F3AF44}"/>
    <pc:docChg chg="custSel modSld">
      <pc:chgData name="Marieke Drabbe" userId="b9b1a049-6b87-453c-9d4e-1b3ea0ffd634" providerId="ADAL" clId="{8477D0E6-5C69-47DB-A650-581DA8F3AF44}" dt="2021-08-08T18:52:50.450" v="31" actId="113"/>
      <pc:docMkLst>
        <pc:docMk/>
      </pc:docMkLst>
      <pc:sldChg chg="addSp delSp modSp mod">
        <pc:chgData name="Marieke Drabbe" userId="b9b1a049-6b87-453c-9d4e-1b3ea0ffd634" providerId="ADAL" clId="{8477D0E6-5C69-47DB-A650-581DA8F3AF44}" dt="2021-08-08T18:52:50.450" v="31" actId="113"/>
        <pc:sldMkLst>
          <pc:docMk/>
          <pc:sldMk cId="1823581371" sldId="256"/>
        </pc:sldMkLst>
        <pc:spChg chg="del mod">
          <ac:chgData name="Marieke Drabbe" userId="b9b1a049-6b87-453c-9d4e-1b3ea0ffd634" providerId="ADAL" clId="{8477D0E6-5C69-47DB-A650-581DA8F3AF44}" dt="2021-08-08T18:50:36.433" v="1" actId="478"/>
          <ac:spMkLst>
            <pc:docMk/>
            <pc:sldMk cId="1823581371" sldId="256"/>
            <ac:spMk id="2" creationId="{4FB49BAB-4DDD-45E1-895D-7721509A64DA}"/>
          </ac:spMkLst>
        </pc:spChg>
        <pc:spChg chg="del">
          <ac:chgData name="Marieke Drabbe" userId="b9b1a049-6b87-453c-9d4e-1b3ea0ffd634" providerId="ADAL" clId="{8477D0E6-5C69-47DB-A650-581DA8F3AF44}" dt="2021-08-08T18:50:37.195" v="2" actId="478"/>
          <ac:spMkLst>
            <pc:docMk/>
            <pc:sldMk cId="1823581371" sldId="256"/>
            <ac:spMk id="3" creationId="{ECD9E0FE-7A4D-433F-9721-7D77F2077AFC}"/>
          </ac:spMkLst>
        </pc:spChg>
        <pc:spChg chg="add mod">
          <ac:chgData name="Marieke Drabbe" userId="b9b1a049-6b87-453c-9d4e-1b3ea0ffd634" providerId="ADAL" clId="{8477D0E6-5C69-47DB-A650-581DA8F3AF44}" dt="2021-08-08T18:51:57.779" v="27" actId="20577"/>
          <ac:spMkLst>
            <pc:docMk/>
            <pc:sldMk cId="1823581371" sldId="256"/>
            <ac:spMk id="4" creationId="{A293A821-C542-43A6-8B09-DECD450D030B}"/>
          </ac:spMkLst>
        </pc:spChg>
        <pc:spChg chg="add mod">
          <ac:chgData name="Marieke Drabbe" userId="b9b1a049-6b87-453c-9d4e-1b3ea0ffd634" providerId="ADAL" clId="{8477D0E6-5C69-47DB-A650-581DA8F3AF44}" dt="2021-08-08T18:52:32.544" v="29" actId="403"/>
          <ac:spMkLst>
            <pc:docMk/>
            <pc:sldMk cId="1823581371" sldId="256"/>
            <ac:spMk id="12" creationId="{8E5A8A4B-34A2-4E85-8D5C-D8F0778A6EC8}"/>
          </ac:spMkLst>
        </pc:spChg>
        <pc:spChg chg="add mod">
          <ac:chgData name="Marieke Drabbe" userId="b9b1a049-6b87-453c-9d4e-1b3ea0ffd634" providerId="ADAL" clId="{8477D0E6-5C69-47DB-A650-581DA8F3AF44}" dt="2021-08-08T18:52:32.544" v="29" actId="403"/>
          <ac:spMkLst>
            <pc:docMk/>
            <pc:sldMk cId="1823581371" sldId="256"/>
            <ac:spMk id="13" creationId="{49BFFECE-EE62-494D-A51A-254A8CBBC553}"/>
          </ac:spMkLst>
        </pc:spChg>
        <pc:spChg chg="add mod">
          <ac:chgData name="Marieke Drabbe" userId="b9b1a049-6b87-453c-9d4e-1b3ea0ffd634" providerId="ADAL" clId="{8477D0E6-5C69-47DB-A650-581DA8F3AF44}" dt="2021-08-08T18:52:32.544" v="29" actId="403"/>
          <ac:spMkLst>
            <pc:docMk/>
            <pc:sldMk cId="1823581371" sldId="256"/>
            <ac:spMk id="14" creationId="{406EEE5F-6E32-4D85-AA41-7AF443CB6544}"/>
          </ac:spMkLst>
        </pc:spChg>
        <pc:spChg chg="add mod">
          <ac:chgData name="Marieke Drabbe" userId="b9b1a049-6b87-453c-9d4e-1b3ea0ffd634" providerId="ADAL" clId="{8477D0E6-5C69-47DB-A650-581DA8F3AF44}" dt="2021-08-08T18:52:32.544" v="29" actId="403"/>
          <ac:spMkLst>
            <pc:docMk/>
            <pc:sldMk cId="1823581371" sldId="256"/>
            <ac:spMk id="15" creationId="{A46F422D-22C2-45E5-BA4A-43BBBA528C84}"/>
          </ac:spMkLst>
        </pc:spChg>
        <pc:spChg chg="add mod">
          <ac:chgData name="Marieke Drabbe" userId="b9b1a049-6b87-453c-9d4e-1b3ea0ffd634" providerId="ADAL" clId="{8477D0E6-5C69-47DB-A650-581DA8F3AF44}" dt="2021-08-08T18:52:32.544" v="29" actId="403"/>
          <ac:spMkLst>
            <pc:docMk/>
            <pc:sldMk cId="1823581371" sldId="256"/>
            <ac:spMk id="16" creationId="{19EA5920-CD11-417F-89EE-0CCB9B8B8D28}"/>
          </ac:spMkLst>
        </pc:spChg>
        <pc:spChg chg="add mod">
          <ac:chgData name="Marieke Drabbe" userId="b9b1a049-6b87-453c-9d4e-1b3ea0ffd634" providerId="ADAL" clId="{8477D0E6-5C69-47DB-A650-581DA8F3AF44}" dt="2021-08-08T18:52:50.450" v="31" actId="113"/>
          <ac:spMkLst>
            <pc:docMk/>
            <pc:sldMk cId="1823581371" sldId="256"/>
            <ac:spMk id="17" creationId="{5C9589A5-782B-4982-8739-D8CF361664CF}"/>
          </ac:spMkLst>
        </pc:spChg>
        <pc:picChg chg="add mod">
          <ac:chgData name="Marieke Drabbe" userId="b9b1a049-6b87-453c-9d4e-1b3ea0ffd634" providerId="ADAL" clId="{8477D0E6-5C69-47DB-A650-581DA8F3AF44}" dt="2021-08-08T18:51:19.302" v="4" actId="1076"/>
          <ac:picMkLst>
            <pc:docMk/>
            <pc:sldMk cId="1823581371" sldId="256"/>
            <ac:picMk id="5" creationId="{EF3767AD-25A7-45EB-B666-C8AC49929ECF}"/>
          </ac:picMkLst>
        </pc:picChg>
        <pc:picChg chg="add mod">
          <ac:chgData name="Marieke Drabbe" userId="b9b1a049-6b87-453c-9d4e-1b3ea0ffd634" providerId="ADAL" clId="{8477D0E6-5C69-47DB-A650-581DA8F3AF44}" dt="2021-08-08T18:51:19.302" v="4" actId="1076"/>
          <ac:picMkLst>
            <pc:docMk/>
            <pc:sldMk cId="1823581371" sldId="256"/>
            <ac:picMk id="6" creationId="{515F0E99-F7B3-49B9-ACC8-FF001A64744E}"/>
          </ac:picMkLst>
        </pc:picChg>
        <pc:picChg chg="add mod">
          <ac:chgData name="Marieke Drabbe" userId="b9b1a049-6b87-453c-9d4e-1b3ea0ffd634" providerId="ADAL" clId="{8477D0E6-5C69-47DB-A650-581DA8F3AF44}" dt="2021-08-08T18:51:19.302" v="4" actId="1076"/>
          <ac:picMkLst>
            <pc:docMk/>
            <pc:sldMk cId="1823581371" sldId="256"/>
            <ac:picMk id="7" creationId="{0CCBF104-ECA0-4D6F-AB5B-083724F148D0}"/>
          </ac:picMkLst>
        </pc:picChg>
        <pc:picChg chg="add mod">
          <ac:chgData name="Marieke Drabbe" userId="b9b1a049-6b87-453c-9d4e-1b3ea0ffd634" providerId="ADAL" clId="{8477D0E6-5C69-47DB-A650-581DA8F3AF44}" dt="2021-08-08T18:51:19.302" v="4" actId="1076"/>
          <ac:picMkLst>
            <pc:docMk/>
            <pc:sldMk cId="1823581371" sldId="256"/>
            <ac:picMk id="8" creationId="{CAC55D63-45FD-49B5-84D5-D1F5058355AD}"/>
          </ac:picMkLst>
        </pc:picChg>
        <pc:picChg chg="add mod">
          <ac:chgData name="Marieke Drabbe" userId="b9b1a049-6b87-453c-9d4e-1b3ea0ffd634" providerId="ADAL" clId="{8477D0E6-5C69-47DB-A650-581DA8F3AF44}" dt="2021-08-08T18:51:19.302" v="4" actId="1076"/>
          <ac:picMkLst>
            <pc:docMk/>
            <pc:sldMk cId="1823581371" sldId="256"/>
            <ac:picMk id="9" creationId="{A547DA60-3F0C-46B5-A6E0-3DCB6247C964}"/>
          </ac:picMkLst>
        </pc:picChg>
        <pc:picChg chg="add mod">
          <ac:chgData name="Marieke Drabbe" userId="b9b1a049-6b87-453c-9d4e-1b3ea0ffd634" providerId="ADAL" clId="{8477D0E6-5C69-47DB-A650-581DA8F3AF44}" dt="2021-08-08T18:51:19.302" v="4" actId="1076"/>
          <ac:picMkLst>
            <pc:docMk/>
            <pc:sldMk cId="1823581371" sldId="256"/>
            <ac:picMk id="10" creationId="{56CCC1A8-FD1C-40FA-86BA-95D462EE86F1}"/>
          </ac:picMkLst>
        </pc:picChg>
        <pc:picChg chg="add mod">
          <ac:chgData name="Marieke Drabbe" userId="b9b1a049-6b87-453c-9d4e-1b3ea0ffd634" providerId="ADAL" clId="{8477D0E6-5C69-47DB-A650-581DA8F3AF44}" dt="2021-08-08T18:51:40.573" v="7" actId="1076"/>
          <ac:picMkLst>
            <pc:docMk/>
            <pc:sldMk cId="1823581371" sldId="256"/>
            <ac:picMk id="11" creationId="{5FC0561D-6B02-4434-A1FA-70557FF89C54}"/>
          </ac:picMkLst>
        </pc:picChg>
      </pc:sldChg>
    </pc:docChg>
  </pc:docChgLst>
  <pc:docChgLst>
    <pc:chgData name="Marieke Drabbe" userId="5622c14e-c4d0-438c-800f-36f96fa97e55" providerId="ADAL" clId="{214F4C57-0CCD-4046-BCC0-7EB7DDB64977}"/>
    <pc:docChg chg="modSld">
      <pc:chgData name="Marieke Drabbe" userId="5622c14e-c4d0-438c-800f-36f96fa97e55" providerId="ADAL" clId="{214F4C57-0CCD-4046-BCC0-7EB7DDB64977}" dt="2021-09-06T10:15:31.678" v="17" actId="20577"/>
      <pc:docMkLst>
        <pc:docMk/>
      </pc:docMkLst>
      <pc:sldChg chg="modSp mod">
        <pc:chgData name="Marieke Drabbe" userId="5622c14e-c4d0-438c-800f-36f96fa97e55" providerId="ADAL" clId="{214F4C57-0CCD-4046-BCC0-7EB7DDB64977}" dt="2021-09-06T10:15:31.678" v="17" actId="20577"/>
        <pc:sldMkLst>
          <pc:docMk/>
          <pc:sldMk cId="1823581371" sldId="256"/>
        </pc:sldMkLst>
        <pc:spChg chg="mod">
          <ac:chgData name="Marieke Drabbe" userId="5622c14e-c4d0-438c-800f-36f96fa97e55" providerId="ADAL" clId="{214F4C57-0CCD-4046-BCC0-7EB7DDB64977}" dt="2021-09-06T10:15:31.678" v="17" actId="20577"/>
          <ac:spMkLst>
            <pc:docMk/>
            <pc:sldMk cId="1823581371" sldId="256"/>
            <ac:spMk id="4" creationId="{A293A821-C542-43A6-8B09-DECD450D030B}"/>
          </ac:spMkLst>
        </pc:spChg>
        <pc:spChg chg="mod">
          <ac:chgData name="Marieke Drabbe" userId="5622c14e-c4d0-438c-800f-36f96fa97e55" providerId="ADAL" clId="{214F4C57-0CCD-4046-BCC0-7EB7DDB64977}" dt="2021-09-06T10:13:50.776" v="15" actId="113"/>
          <ac:spMkLst>
            <pc:docMk/>
            <pc:sldMk cId="1823581371" sldId="256"/>
            <ac:spMk id="17" creationId="{5C9589A5-782B-4982-8739-D8CF361664C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E177D4-EE84-4C90-BD68-2CD7B4E46F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9B1F18C-3DA8-4478-ACD1-7E0DE0C564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EA08416-A6BC-417F-B170-DCC30CE3D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E64A811-8D3F-4370-A41F-BD1B0FB43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729A954-A09E-4352-8495-9F7FB1926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6649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B64B6F-DAF3-44F1-BBA7-55C9AE6E0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BEB3636-5FE8-41B9-BD96-A9B0987371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0A75EAA-CD87-4F7F-9D10-A3F68EC38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8DDB38A-7FC8-45DC-9466-14B4C33CC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A8A7CF0-2C0B-44BD-A0F0-859251AAA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8621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0DE6765C-E461-4E26-809A-0480AD696A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F067D86-E9D3-4400-A976-785937758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63589FF-2F34-44C3-A672-73A2FE982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517837D-61A8-4FC7-8175-C5EAF2F8A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B0D5365-1D8A-4B72-A7FC-15AD77650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4753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BA8983-4614-41BE-89AF-63523C6F6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321D42-5105-4333-BE18-82A5DA6B3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ECA1699-D6BA-4F9A-89D8-A1DD9EDB2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4221984-7732-4023-82B3-96F21BAE8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BEFB037-56D7-4505-96EA-A47C0BE49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0437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6B22DA-5169-4AC8-A2EC-2BD778A02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99D8C7D-B5CC-4D4D-94B7-9FC3E420F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160E10F-7581-4128-98BC-A2581C4B2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8C31962-AC35-4B43-BE51-5C666B3F2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EF350E9-D46D-47A2-AB8A-C2085FD5E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4481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0E5D0B-2FBB-410D-A476-988DA6E12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B929C77-539F-4A13-9990-8DA7105229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4E9D67F-DF4B-42E9-8C0F-F7340826F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AA6C484-8AB6-494A-B61A-E603D7328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AC8C9B3-ED26-4817-A170-CA5D188E3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ADD5B14-6CEA-40D9-BCA3-54D495BFC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3126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2BB5C2-9FA2-49D2-9763-088B4D45A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1BD803C-21AB-41D0-9F5E-BBC103847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BB00A2E-757B-471C-9A50-846B718AF5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5DA5EC3-D859-4195-9DC3-5D904882D9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323DBD04-7540-4CD6-9784-F1E5B03DFF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F0FB006-B174-4576-86A2-9113B67E4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779C61B-FB26-45E9-A889-615B7073C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10EFF803-53A6-494D-ABC0-79EBDC2E3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3833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F517C5-8F4E-481E-AD28-B8804FAD1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9297238C-94DB-4EE1-89D5-341E65F74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D5D70B3-F599-46D4-8EB1-32F64A6BA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DD17500-6077-4B3C-8A09-1EF8525CE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5591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0C758E10-351A-4D5E-B860-DCE5FF23A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E85B1713-8266-43E4-AA3D-D7AFEDF50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94376F3-AEF1-48F6-AD01-426A73C15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1933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99ADAC-08D2-4642-A113-FACA5C77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E7C9EEE-717F-4941-BB07-0536854DC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997B907-848A-4412-8188-CB596629F2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7EFD6DB-8DAE-4BF3-AD4B-B09266BA6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1652044-7946-4C59-AA36-944805165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AC0A9E0-50D1-4ED5-9DF0-DAD2A42B2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4791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C999ED-3313-44D4-BD53-DAC8A630D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5F665B4-C8EF-48AF-A55C-3866D6F9DB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9D5D79E-CAC7-4956-B4B5-225BCB942C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1BF2DB8-55EE-4631-A380-F451169F5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E3BFEA6-4569-4143-AB1F-F399B2C5F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99E87D1-EAF9-4449-B985-25ED6AA64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4797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EE562DE-2D6E-4CC4-8E9C-442192EF4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726D4FB-8957-4840-8D29-45066E2CA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151CF3A-BF82-4F9E-95AE-BA35659D86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561653E-BD5D-4A28-917D-5E39E79034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FFFEEA7-9DF0-4E75-844F-69ACBA0246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533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A293A821-C542-43A6-8B09-DECD450D030B}"/>
              </a:ext>
            </a:extLst>
          </p:cNvPr>
          <p:cNvSpPr txBox="1"/>
          <p:nvPr/>
        </p:nvSpPr>
        <p:spPr>
          <a:xfrm>
            <a:off x="1097990" y="259501"/>
            <a:ext cx="78941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nl-NL" sz="2400" dirty="0">
                <a:solidFill>
                  <a:prstClr val="black"/>
                </a:solidFill>
                <a:latin typeface="Arial" charset="0"/>
                <a:cs typeface="Arial" charset="0"/>
              </a:rPr>
              <a:t>2122 </a:t>
            </a:r>
            <a:r>
              <a:rPr lang="nl-NL" sz="2400">
                <a:solidFill>
                  <a:prstClr val="black"/>
                </a:solidFill>
                <a:latin typeface="Arial" charset="0"/>
                <a:cs typeface="Arial" charset="0"/>
              </a:rPr>
              <a:t>MLO LA4 </a:t>
            </a:r>
            <a:r>
              <a:rPr lang="nl-NL" sz="2400" dirty="0">
                <a:solidFill>
                  <a:prstClr val="black"/>
                </a:solidFill>
                <a:latin typeface="Arial" charset="0"/>
                <a:cs typeface="Arial" charset="0"/>
              </a:rPr>
              <a:t>Mijn verbruik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EF3767AD-25A7-45EB-B666-C8AC49929EC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805" r="10840"/>
          <a:stretch/>
        </p:blipFill>
        <p:spPr>
          <a:xfrm>
            <a:off x="649437" y="902582"/>
            <a:ext cx="299335" cy="412425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515F0E99-F7B3-49B9-ACC8-FF001A6474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482" y="2484343"/>
            <a:ext cx="263290" cy="321303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0CCBF104-ECA0-4D6F-AB5B-083724F148D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489" y="4297200"/>
            <a:ext cx="266283" cy="416301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CAC55D63-45FD-49B5-84D5-D1F5058355A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83398" y="977268"/>
            <a:ext cx="385812" cy="263054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A547DA60-3F0C-46B5-A6E0-3DCB6247C96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87309" y="3849130"/>
            <a:ext cx="299225" cy="290796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56CCC1A8-FD1C-40FA-86BA-95D462EE86F1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7050" t="33024" r="61669" b="30375"/>
          <a:stretch/>
        </p:blipFill>
        <p:spPr>
          <a:xfrm>
            <a:off x="6041609" y="2861696"/>
            <a:ext cx="269390" cy="260485"/>
          </a:xfrm>
          <a:prstGeom prst="rect">
            <a:avLst/>
          </a:prstGeom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5FC0561D-6B02-4434-A1FA-70557FF89C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3398" y="4853349"/>
            <a:ext cx="2499919" cy="151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3">
            <a:extLst>
              <a:ext uri="{FF2B5EF4-FFF2-40B4-BE49-F238E27FC236}">
                <a16:creationId xmlns:a16="http://schemas.microsoft.com/office/drawing/2014/main" id="{8E5A8A4B-34A2-4E85-8D5C-D8F0778A6E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8974" y="874287"/>
            <a:ext cx="4427411" cy="141577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nl-NL" sz="1400" b="1" dirty="0">
                <a:solidFill>
                  <a:srgbClr val="FF0000"/>
                </a:solidFill>
                <a:ea typeface="Calibri" pitchFamily="34" charset="0"/>
                <a:cs typeface="Arial" charset="0"/>
              </a:rPr>
              <a:t>Leerdoel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panose="020B0604020202020204" pitchFamily="34" charset="0"/>
              </a:rPr>
              <a:t>Gegevens van eigen drinkwater- en elektriciteitsverbruik analyseren en interpreteren.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panose="020B0604020202020204" pitchFamily="34" charset="0"/>
              </a:rPr>
              <a:t>Advies geven voor de verduurzaming van je eigen water- en elektriciteitsverbruik.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panose="020B0604020202020204" pitchFamily="34" charset="0"/>
              </a:rPr>
              <a:t>Gebruik maken van de juiste een- en grootheden van water, elektriciteit en kosten. </a:t>
            </a: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49BFFECE-EE62-494D-A51A-254A8CBBC5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7990" y="2460075"/>
            <a:ext cx="4427411" cy="16004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nl-NL" sz="1400" b="1" dirty="0">
                <a:solidFill>
                  <a:srgbClr val="FF0000"/>
                </a:solidFill>
                <a:ea typeface="Calibri" pitchFamily="34" charset="0"/>
                <a:cs typeface="Arial" charset="0"/>
              </a:rPr>
              <a:t>Product</a:t>
            </a:r>
            <a:r>
              <a:rPr lang="nl-NL" sz="1200" b="1" dirty="0">
                <a:solidFill>
                  <a:srgbClr val="0070C0"/>
                </a:solidFill>
                <a:ea typeface="Calibri" pitchFamily="34" charset="0"/>
                <a:cs typeface="Arial" charset="0"/>
              </a:rPr>
              <a:t>	</a:t>
            </a:r>
            <a:r>
              <a:rPr lang="nl-NL" sz="1200" b="1" dirty="0">
                <a:ea typeface="Calibri" pitchFamily="34" charset="0"/>
                <a:cs typeface="Arial" charset="0"/>
              </a:rPr>
              <a:t>		</a:t>
            </a:r>
          </a:p>
          <a:p>
            <a:r>
              <a:rPr lang="nl-NL" sz="1200" dirty="0">
                <a:ea typeface="Calibri" pitchFamily="34" charset="0"/>
                <a:cs typeface="Arial" charset="0"/>
              </a:rPr>
              <a:t>Je maakt een onderzoeksverslag met daarin:</a:t>
            </a:r>
          </a:p>
          <a:p>
            <a:r>
              <a:rPr lang="nl-NL" sz="1200" dirty="0">
                <a:ea typeface="Calibri" pitchFamily="34" charset="0"/>
                <a:cs typeface="Arial" charset="0"/>
              </a:rPr>
              <a:t>Het drinkwater- en elektriciteitsverbruik bij jou thuis, zowel in de eenheden van m</a:t>
            </a:r>
            <a:r>
              <a:rPr lang="nl-NL" sz="1200" baseline="30000" dirty="0">
                <a:ea typeface="Calibri" pitchFamily="34" charset="0"/>
                <a:cs typeface="Arial" charset="0"/>
              </a:rPr>
              <a:t>3</a:t>
            </a:r>
            <a:r>
              <a:rPr lang="nl-NL" sz="1200" dirty="0">
                <a:ea typeface="Calibri" pitchFamily="34" charset="0"/>
                <a:cs typeface="Arial" charset="0"/>
              </a:rPr>
              <a:t>, kWh als in €.</a:t>
            </a:r>
          </a:p>
          <a:p>
            <a:r>
              <a:rPr lang="nl-NL" sz="1200" dirty="0">
                <a:ea typeface="Calibri" pitchFamily="34" charset="0"/>
                <a:cs typeface="Arial" charset="0"/>
              </a:rPr>
              <a:t>Vergelijking met gemiddeld verbruik van een vergelijkbaar huis/huishouden.</a:t>
            </a:r>
          </a:p>
          <a:p>
            <a:r>
              <a:rPr lang="nl-NL" sz="1200" dirty="0">
                <a:ea typeface="Calibri" pitchFamily="34" charset="0"/>
                <a:cs typeface="Arial" charset="0"/>
              </a:rPr>
              <a:t>12 nuttige tips voor verduurzaming van de bron en het gebruik voor jullie huishouden.</a:t>
            </a:r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406EEE5F-6E32-4D85-AA41-7AF443CB65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7990" y="4222264"/>
            <a:ext cx="4427411" cy="16004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nl-NL" sz="1400" b="1" dirty="0">
                <a:solidFill>
                  <a:srgbClr val="FF0000"/>
                </a:solidFill>
                <a:ea typeface="Calibri" pitchFamily="34" charset="0"/>
                <a:cs typeface="Arial" charset="0"/>
              </a:rPr>
              <a:t>Stappen</a:t>
            </a:r>
            <a:r>
              <a:rPr lang="nl-NL" sz="1200" b="1" dirty="0">
                <a:ea typeface="Calibri" pitchFamily="34" charset="0"/>
                <a:cs typeface="Arial" charset="0"/>
              </a:rPr>
              <a:t>			 	        </a:t>
            </a:r>
          </a:p>
          <a:p>
            <a:pPr marL="179388" indent="-179388">
              <a:buFont typeface="Arial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Verzamel thuis belangrijke gegevens (zie bronnen)</a:t>
            </a:r>
          </a:p>
          <a:p>
            <a:pPr marL="179388" indent="-179388">
              <a:buFont typeface="Arial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Inventariseer en onderzoek je eigen gebruik: Wat is het gemiddelde verbruik voor een vergelijkbaar huishouden. Vergelijk dit met je eigen verbruik. Verwerk je gegevens in het verslag en trek je conclusies.</a:t>
            </a:r>
          </a:p>
          <a:p>
            <a:pPr marL="179388" indent="-179388">
              <a:buFont typeface="Arial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Inventariseer hoe je  jouw situatie kunt verduurzamen, verwerk je toegepaste tips in je verslag</a:t>
            </a:r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A46F422D-22C2-45E5-BA4A-43BBBA528C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9999" y="2870505"/>
            <a:ext cx="4521939" cy="67710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nl-NL" sz="1400" b="1" dirty="0">
                <a:solidFill>
                  <a:srgbClr val="FF0000"/>
                </a:solidFill>
                <a:ea typeface="Calibri" pitchFamily="34" charset="0"/>
                <a:cs typeface="Arial" charset="0"/>
              </a:rPr>
              <a:t>Bijeenkomsten</a:t>
            </a:r>
          </a:p>
          <a:p>
            <a:r>
              <a:rPr lang="nl-NL" sz="1200" dirty="0">
                <a:ea typeface="Calibri" pitchFamily="34" charset="0"/>
                <a:cs typeface="Arial" charset="0"/>
              </a:rPr>
              <a:t>College over water en elektriciteit in huis</a:t>
            </a:r>
          </a:p>
          <a:p>
            <a:r>
              <a:rPr lang="nl-NL" sz="1200" dirty="0" err="1">
                <a:ea typeface="Calibri" pitchFamily="34" charset="0"/>
                <a:cs typeface="Arial" charset="0"/>
              </a:rPr>
              <a:t>Expertles</a:t>
            </a:r>
            <a:r>
              <a:rPr lang="nl-NL" sz="1200" dirty="0">
                <a:ea typeface="Calibri" pitchFamily="34" charset="0"/>
                <a:cs typeface="Arial" charset="0"/>
              </a:rPr>
              <a:t> met individuele begeleiding</a:t>
            </a: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19EA5920-CD11-417F-89EE-0CCB9B8B8D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9998" y="3761900"/>
            <a:ext cx="4521939" cy="86177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nl-NL" sz="1400" b="1" dirty="0">
                <a:solidFill>
                  <a:srgbClr val="FF0000"/>
                </a:solidFill>
                <a:ea typeface="Calibri" pitchFamily="34" charset="0"/>
                <a:cs typeface="Arial" charset="0"/>
              </a:rPr>
              <a:t>Bronnen</a:t>
            </a:r>
          </a:p>
          <a:p>
            <a:pPr marL="179388" indent="-179388" eaLnBrk="0" hangingPunct="0">
              <a:buFont typeface="Arial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Energiejaarrekening, rekening van drinkwaterbedrijf</a:t>
            </a:r>
          </a:p>
          <a:p>
            <a:pPr marL="179388" indent="-179388" eaLnBrk="0" hangingPunct="0">
              <a:buFont typeface="Arial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Presentaties van de les </a:t>
            </a:r>
          </a:p>
          <a:p>
            <a:pPr marL="179388" indent="-179388" eaLnBrk="0" hangingPunct="0">
              <a:buFont typeface="Arial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Interessante websites</a:t>
            </a:r>
          </a:p>
        </p:txBody>
      </p:sp>
      <p:sp>
        <p:nvSpPr>
          <p:cNvPr id="17" name="Text Box 17">
            <a:extLst>
              <a:ext uri="{FF2B5EF4-FFF2-40B4-BE49-F238E27FC236}">
                <a16:creationId xmlns:a16="http://schemas.microsoft.com/office/drawing/2014/main" id="{5C9589A5-782B-4982-8739-D8CF36166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9999" y="943536"/>
            <a:ext cx="4552379" cy="17389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nl-NL" sz="1200" b="1" dirty="0">
                <a:solidFill>
                  <a:srgbClr val="FF0000"/>
                </a:solidFill>
                <a:latin typeface="Arial" charset="0"/>
                <a:ea typeface="Calibri" pitchFamily="34" charset="0"/>
                <a:cs typeface="Arial" charset="0"/>
              </a:rPr>
              <a:t>Samenwerken</a:t>
            </a:r>
            <a:r>
              <a:rPr lang="nl-NL" sz="1100" b="1" dirty="0">
                <a:solidFill>
                  <a:prstClr val="black"/>
                </a:solidFill>
                <a:latin typeface="Arial" charset="0"/>
                <a:ea typeface="Calibri" pitchFamily="34" charset="0"/>
                <a:cs typeface="Arial" charset="0"/>
              </a:rPr>
              <a:t>	</a:t>
            </a:r>
          </a:p>
          <a:p>
            <a:pPr lvl="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panose="020B0604020202020204" pitchFamily="34" charset="0"/>
              </a:rPr>
              <a:t>Dit product maak je alleen.</a:t>
            </a:r>
          </a:p>
          <a:p>
            <a:pPr lvl="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panose="020B0604020202020204" pitchFamily="34" charset="0"/>
              </a:rPr>
              <a:t>Lever je product in via Teams</a:t>
            </a:r>
          </a:p>
          <a:p>
            <a:pPr lvl="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panose="020B0604020202020204" pitchFamily="34" charset="0"/>
              </a:rPr>
              <a:t>Je wordt een groepje feedback </a:t>
            </a:r>
            <a:r>
              <a:rPr lang="nl-NL" sz="1200" dirty="0" err="1">
                <a:ea typeface="Calibri" pitchFamily="34" charset="0"/>
                <a:cs typeface="Arial" panose="020B0604020202020204" pitchFamily="34" charset="0"/>
              </a:rPr>
              <a:t>friends</a:t>
            </a:r>
            <a:r>
              <a:rPr lang="nl-NL" sz="1200" dirty="0">
                <a:ea typeface="Calibri" pitchFamily="34" charset="0"/>
                <a:cs typeface="Arial" panose="020B0604020202020204" pitchFamily="34" charset="0"/>
              </a:rPr>
              <a:t> geplaatst</a:t>
            </a:r>
          </a:p>
          <a:p>
            <a:pPr lvl="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panose="020B0604020202020204" pitchFamily="34" charset="0"/>
              </a:rPr>
              <a:t>Geef feedback op de producten van anderen en ontvang feedback</a:t>
            </a:r>
          </a:p>
          <a:p>
            <a:pPr lvl="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nl-NL" sz="1200" dirty="0">
                <a:cs typeface="Arial" panose="020B0604020202020204" pitchFamily="34" charset="0"/>
              </a:rPr>
              <a:t>Beschrijf in je reflectieverslag hoe je het feedback geven ervaren    hebt. </a:t>
            </a:r>
          </a:p>
          <a:p>
            <a:pPr lvl="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endParaRPr lang="nl-NL" sz="1200" dirty="0"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1200" dirty="0">
                <a:cs typeface="Arial" panose="020B0604020202020204" pitchFamily="34" charset="0"/>
              </a:rPr>
              <a:t>Deadline product: 12 oktober 2021</a:t>
            </a:r>
          </a:p>
        </p:txBody>
      </p:sp>
    </p:spTree>
    <p:extLst>
      <p:ext uri="{BB962C8B-B14F-4D97-AF65-F5344CB8AC3E}">
        <p14:creationId xmlns:p14="http://schemas.microsoft.com/office/powerpoint/2010/main" val="182358137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82E0B02A318E459AD716AC786DE572" ma:contentTypeVersion="13" ma:contentTypeDescription="Een nieuw document maken." ma:contentTypeScope="" ma:versionID="40482e5b53334d1eeebda43037df53c5">
  <xsd:schema xmlns:xsd="http://www.w3.org/2001/XMLSchema" xmlns:xs="http://www.w3.org/2001/XMLSchema" xmlns:p="http://schemas.microsoft.com/office/2006/metadata/properties" xmlns:ns2="34354c1b-6b8c-435b-ad50-990538c19557" xmlns:ns3="47a28104-336f-447d-946e-e305ac2bcd47" targetNamespace="http://schemas.microsoft.com/office/2006/metadata/properties" ma:root="true" ma:fieldsID="9c978e2734d7fc04f5be9d8ae96b6347" ns2:_="" ns3:_="">
    <xsd:import namespace="34354c1b-6b8c-435b-ad50-990538c19557"/>
    <xsd:import namespace="47a28104-336f-447d-946e-e305ac2bcd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54c1b-6b8c-435b-ad50-990538c19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28104-336f-447d-946e-e305ac2bcd4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84CCDB6-C420-48CC-9080-8F7B7312606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FC634EF-48D7-4CBA-B3E3-25FF19D3742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E74599C-E778-4CCB-89F5-CF60E0F14C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354c1b-6b8c-435b-ad50-990538c19557"/>
    <ds:schemaRef ds:uri="47a28104-336f-447d-946e-e305ac2bcd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238</Words>
  <Application>Microsoft Office PowerPoint</Application>
  <PresentationFormat>Breedbeeld</PresentationFormat>
  <Paragraphs>29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Marieke Drabbe</dc:creator>
  <cp:lastModifiedBy>Marieke Drabbe</cp:lastModifiedBy>
  <cp:revision>1</cp:revision>
  <dcterms:created xsi:type="dcterms:W3CDTF">2021-08-08T18:39:46Z</dcterms:created>
  <dcterms:modified xsi:type="dcterms:W3CDTF">2021-09-06T10:15:32Z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0x0101006882E0B02A318E459AD716AC786DE572</vt:lpwstr>
  </property>
</Properties>
</file>