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56" r:id="rId6"/>
    <p:sldId id="264" r:id="rId7"/>
    <p:sldId id="258" r:id="rId8"/>
    <p:sldId id="257" r:id="rId9"/>
    <p:sldId id="267" r:id="rId10"/>
    <p:sldId id="263" r:id="rId11"/>
    <p:sldId id="262" r:id="rId12"/>
    <p:sldId id="260" r:id="rId13"/>
    <p:sldId id="265" r:id="rId14"/>
    <p:sldId id="266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60"/>
  </p:normalViewPr>
  <p:slideViewPr>
    <p:cSldViewPr>
      <p:cViewPr varScale="1">
        <p:scale>
          <a:sx n="82" d="100"/>
          <a:sy n="82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4E09B-671D-459E-A00C-3E433ADFDD09}" type="datetimeFigureOut">
              <a:rPr lang="nl-NL" smtClean="0"/>
              <a:t>16-12-2018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1D877-BE3C-423A-BF4E-9FE5E66C6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06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3F5B-4445-4FAC-A431-2C22151A9EC1}" type="datetime1">
              <a:rPr lang="nl-NL" smtClean="0"/>
              <a:t>16-12-2018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47F-6F5B-4D74-A0CA-46E6B1DF01BC}" type="datetime1">
              <a:rPr lang="nl-NL" smtClean="0"/>
              <a:t>16-12-2018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FF8B-1B3B-40FB-AE7C-95177D2FD40E}" type="datetime1">
              <a:rPr lang="nl-NL" smtClean="0"/>
              <a:t>16-12-2018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1A83-738B-4F42-82C7-28EE89AFED68}" type="datetime1">
              <a:rPr lang="nl-NL" smtClean="0"/>
              <a:t>16-12-2018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44EE-1441-440F-A794-77BA3061DE29}" type="datetime1">
              <a:rPr lang="nl-NL" smtClean="0"/>
              <a:t>16-12-2018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DB8C-A05B-4529-85A9-C880F7770182}" type="datetime1">
              <a:rPr lang="nl-NL" smtClean="0"/>
              <a:t>16-12-2018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B22E-BAF2-4C7F-B536-68DA27D13E63}" type="datetime1">
              <a:rPr lang="nl-NL" smtClean="0"/>
              <a:t>16-12-2018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2204-0B90-42F3-9525-A3CC05DE6358}" type="datetime1">
              <a:rPr lang="nl-NL" smtClean="0"/>
              <a:t>16-12-2018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E684-F482-4D63-88C1-0CECB6C313D3}" type="datetime1">
              <a:rPr lang="nl-NL" smtClean="0"/>
              <a:t>16-12-2018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0DB-44A3-448D-AF3B-613208021390}" type="datetime1">
              <a:rPr lang="nl-NL" smtClean="0"/>
              <a:t>16-12-2018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BAE0-3955-4C2C-96B2-84C2286A2E62}" type="datetime1">
              <a:rPr lang="nl-NL" smtClean="0"/>
              <a:t>16-12-2018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780FE-B46E-461E-9C75-4F3F30D19CD1}" type="datetime1">
              <a:rPr lang="nl-NL" smtClean="0"/>
              <a:t>16-12-2018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Steenspil       Keuzedeel: Voeding hoe maak je het?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023938"/>
            <a:ext cx="56007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835696" y="5661248"/>
            <a:ext cx="622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Schaarste en voedselverspilling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B1A599-46E3-42AD-853C-6AE51763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7419"/>
            <a:ext cx="9144000" cy="365125"/>
          </a:xfrm>
        </p:spPr>
        <p:txBody>
          <a:bodyPr/>
          <a:lstStyle/>
          <a:p>
            <a:r>
              <a:rPr lang="nl-NL" dirty="0"/>
              <a:t>Steenspil                                                                                                                                                                     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136974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33513"/>
            <a:ext cx="57912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676400" y="57332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op = op?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458550-5EA0-4B49-A9F4-3D5F9E66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44405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968551" cy="27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2"/>
            <a:ext cx="5292080" cy="32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11560" y="7647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Heb jij (een) keus?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C8F668B-38ED-4982-8925-2ED5F7FF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36065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40290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66417"/>
            <a:ext cx="3854574" cy="290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08104" y="98072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Voedselafdruk: </a:t>
            </a:r>
            <a:r>
              <a:rPr lang="nl-NL" sz="2400" dirty="0"/>
              <a:t>wat kost het de aarde om ons voedsel te produceren?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50031" y="29208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tarwe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316599" y="61674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quinoa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50030" y="4716926"/>
            <a:ext cx="326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onze overvloed is hun gebrek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24C4B3-329E-4C30-91A0-4299CF6F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208317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9" y="676275"/>
            <a:ext cx="3940144" cy="260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59" y="3296614"/>
            <a:ext cx="3717603" cy="282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932040" y="1052736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Vlees productie vraagt extra van onze aarde: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14338" y="3925000"/>
            <a:ext cx="4157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landbouwgrond: diervoer</a:t>
            </a:r>
          </a:p>
          <a:p>
            <a:r>
              <a:rPr lang="nl-NL" sz="2400" dirty="0"/>
              <a:t>uitstoot: mest  en scheten</a:t>
            </a:r>
          </a:p>
          <a:p>
            <a:r>
              <a:rPr lang="nl-NL" sz="2400" dirty="0"/>
              <a:t>water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908EC9-E464-465E-B80D-38766C2C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222348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43808" y="476672"/>
            <a:ext cx="332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/>
              <a:t>Seizoengroenten</a:t>
            </a:r>
          </a:p>
        </p:txBody>
      </p:sp>
      <p:pic>
        <p:nvPicPr>
          <p:cNvPr id="5" name="Picture 2" descr="Afbeeldingsresultaat voor seizoenskal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8" y="1123002"/>
            <a:ext cx="8694324" cy="51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39552" y="1772816"/>
            <a:ext cx="196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Lente 	zaaitijd</a:t>
            </a:r>
          </a:p>
          <a:p>
            <a:r>
              <a:rPr lang="nl-NL" dirty="0"/>
              <a:t>Zomer 	groeitijd</a:t>
            </a:r>
          </a:p>
          <a:p>
            <a:r>
              <a:rPr lang="nl-NL" dirty="0"/>
              <a:t>Herfst 	oogsttijd</a:t>
            </a:r>
          </a:p>
          <a:p>
            <a:r>
              <a:rPr lang="nl-NL" dirty="0"/>
              <a:t>Winter 	rusttijd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29011C-41D5-46ED-9BD9-B4C6AF77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417710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33392" cy="311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47" y="2361475"/>
            <a:ext cx="4653161" cy="307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41" y="2636912"/>
            <a:ext cx="3412304" cy="412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852545" y="-16633"/>
            <a:ext cx="4156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Hoeveel energie kosten:</a:t>
            </a:r>
          </a:p>
          <a:p>
            <a:endParaRPr lang="nl-NL" sz="2400" dirty="0"/>
          </a:p>
          <a:p>
            <a:r>
              <a:rPr lang="nl-NL" sz="2400" dirty="0"/>
              <a:t>producten uit de volle grond,</a:t>
            </a:r>
          </a:p>
          <a:p>
            <a:r>
              <a:rPr lang="nl-NL" sz="2400" dirty="0"/>
              <a:t>seizoen groenten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004048" y="58772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… of producten uit de kas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3156E75-416F-48D0-8129-46B1EABE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62164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805920" cy="415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71600" y="5661248"/>
            <a:ext cx="766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Transport: </a:t>
            </a:r>
            <a:r>
              <a:rPr lang="nl-NL" sz="2400" dirty="0"/>
              <a:t>ons voedsel kan overal vandaan komen …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B94F29A-AE16-42D4-9B86-7875964E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304772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14144"/>
            <a:ext cx="526975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52463"/>
            <a:ext cx="4728964" cy="316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08104" y="11967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Haal je het ver weg of kies je een streekproduct?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BB27CAF-52D8-420E-89C3-DF149510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307015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20953"/>
            <a:ext cx="4176464" cy="152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2350"/>
            <a:ext cx="4968552" cy="374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2" y="3284984"/>
            <a:ext cx="2974652" cy="208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1124744"/>
            <a:ext cx="29523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opslag en houdbaarheid:</a:t>
            </a:r>
          </a:p>
          <a:p>
            <a:endParaRPr lang="nl-NL" sz="2400" dirty="0"/>
          </a:p>
          <a:p>
            <a:r>
              <a:rPr lang="nl-NL" dirty="0"/>
              <a:t>Hoe bewaar je het?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580112" y="4509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conserveren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51520" y="590828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Houdbaarheidsdatum: TGT en THT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EDB6B8A-94C1-4FF2-9D04-39F876BC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22029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EC80477F2234FAFEE6CD8D89445F6" ma:contentTypeVersion="4" ma:contentTypeDescription="Een nieuw document maken." ma:contentTypeScope="" ma:versionID="6229376786aaf8e483b03bcb4beb2c61">
  <xsd:schema xmlns:xsd="http://www.w3.org/2001/XMLSchema" xmlns:xs="http://www.w3.org/2001/XMLSchema" xmlns:p="http://schemas.microsoft.com/office/2006/metadata/properties" xmlns:ns2="b6c43a70-e525-4033-a4f3-b809c71710e3" targetNamespace="http://schemas.microsoft.com/office/2006/metadata/properties" ma:root="true" ma:fieldsID="0e23f55c20412d93bc5ff06fcae2c1f7" ns2:_="">
    <xsd:import namespace="b6c43a70-e525-4033-a4f3-b809c71710e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43a70-e525-4033-a4f3-b809c71710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c43a70-e525-4033-a4f3-b809c71710e3">H7CVNQAUUZ3W-1444270466-2767</_dlc_DocId>
    <_dlc_DocIdUrl xmlns="b6c43a70-e525-4033-a4f3-b809c71710e3">
      <Url>https://liveadminclusius.sharepoint.com/sites/castricum-vmbo-profielgroen/_layouts/15/DocIdRedir.aspx?ID=H7CVNQAUUZ3W-1444270466-2767</Url>
      <Description>H7CVNQAUUZ3W-1444270466-2767</Description>
    </_dlc_DocIdUrl>
  </documentManagement>
</p:properties>
</file>

<file path=customXml/itemProps1.xml><?xml version="1.0" encoding="utf-8"?>
<ds:datastoreItem xmlns:ds="http://schemas.openxmlformats.org/officeDocument/2006/customXml" ds:itemID="{744E6A5F-51D4-4FF4-8F5E-DABE30CA9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43a70-e525-4033-a4f3-b809c7171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A6775A-581C-428C-8381-73660A1C325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C4090DA-0451-4DDD-AD15-FCDA2EF6B32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48BDF15-B63C-4C07-853A-F69EE4A18CC8}">
  <ds:schemaRefs>
    <ds:schemaRef ds:uri="http://www.w3.org/XML/1998/namespace"/>
    <ds:schemaRef ds:uri="b6c43a70-e525-4033-a4f3-b809c71710e3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196</Words>
  <Application>Microsoft Office PowerPoint</Application>
  <PresentationFormat>Diavoorstelling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egbert lips</dc:creator>
  <cp:lastModifiedBy>Maarten Rossum, van</cp:lastModifiedBy>
  <cp:revision>20</cp:revision>
  <dcterms:created xsi:type="dcterms:W3CDTF">2017-03-17T07:55:36Z</dcterms:created>
  <dcterms:modified xsi:type="dcterms:W3CDTF">2018-12-16T12:53:43Z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0x010100500EC80477F2234FAFEE6CD8D89445F6</vt:lpwstr>
  </property>
  <property fmtid="{D5CDD505-2E9C-101B-9397-08002B2CF9AE}" pid="3" name="_dlc_DocIdItemGuid">
    <vt:lpwstr>60bf6f9e-2de8-4e78-9b92-40553c031e93</vt:lpwstr>
  </property>
</Properties>
</file>