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62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770D5FDA-60C1-424A-8C0F-4A641D9AC1D4}"/>
    <pc:docChg chg="modSld">
      <pc:chgData name="Steven Linkels" userId="82b2834b-7373-49b3-b259-2f89722ff704" providerId="ADAL" clId="{770D5FDA-60C1-424A-8C0F-4A641D9AC1D4}" dt="2023-06-29T07:38:17.993" v="27" actId="20577"/>
      <pc:docMkLst>
        <pc:docMk/>
      </pc:docMkLst>
      <pc:sldChg chg="modSp mod">
        <pc:chgData name="Steven Linkels" userId="82b2834b-7373-49b3-b259-2f89722ff704" providerId="ADAL" clId="{770D5FDA-60C1-424A-8C0F-4A641D9AC1D4}" dt="2023-06-29T07:38:17.993" v="27" actId="20577"/>
        <pc:sldMkLst>
          <pc:docMk/>
          <pc:sldMk cId="1823581371" sldId="256"/>
        </pc:sldMkLst>
        <pc:spChg chg="mod">
          <ac:chgData name="Steven Linkels" userId="82b2834b-7373-49b3-b259-2f89722ff704" providerId="ADAL" clId="{770D5FDA-60C1-424A-8C0F-4A641D9AC1D4}" dt="2023-06-29T07:38:17.993" v="27" actId="20577"/>
          <ac:spMkLst>
            <pc:docMk/>
            <pc:sldMk cId="1823581371" sldId="256"/>
            <ac:spMk id="6" creationId="{597061C9-C4DD-44E3-9EA9-A918EE8F7278}"/>
          </ac:spMkLst>
        </pc:spChg>
        <pc:spChg chg="mod">
          <ac:chgData name="Steven Linkels" userId="82b2834b-7373-49b3-b259-2f89722ff704" providerId="ADAL" clId="{770D5FDA-60C1-424A-8C0F-4A641D9AC1D4}" dt="2023-06-29T07:33:13.050" v="7" actId="20577"/>
          <ac:spMkLst>
            <pc:docMk/>
            <pc:sldMk cId="1823581371" sldId="256"/>
            <ac:spMk id="13" creationId="{4DAFC57E-81AB-41B3-A9E4-9FFC85CEF8D1}"/>
          </ac:spMkLst>
        </pc:spChg>
      </pc:sldChg>
    </pc:docChg>
  </pc:docChgLst>
  <pc:docChgLst>
    <pc:chgData name="Steven Linkels" userId="82b2834b-7373-49b3-b259-2f89722ff704" providerId="ADAL" clId="{26F56441-CBEA-4B1F-A7DE-6CB3B53D9A57}"/>
    <pc:docChg chg="modSld">
      <pc:chgData name="Steven Linkels" userId="82b2834b-7373-49b3-b259-2f89722ff704" providerId="ADAL" clId="{26F56441-CBEA-4B1F-A7DE-6CB3B53D9A57}" dt="2022-06-20T11:48:47.382" v="63" actId="207"/>
      <pc:docMkLst>
        <pc:docMk/>
      </pc:docMkLst>
      <pc:sldChg chg="modSp mod">
        <pc:chgData name="Steven Linkels" userId="82b2834b-7373-49b3-b259-2f89722ff704" providerId="ADAL" clId="{26F56441-CBEA-4B1F-A7DE-6CB3B53D9A57}" dt="2022-06-20T11:48:47.382" v="63" actId="207"/>
        <pc:sldMkLst>
          <pc:docMk/>
          <pc:sldMk cId="1823581371" sldId="256"/>
        </pc:sldMkLst>
        <pc:spChg chg="mod">
          <ac:chgData name="Steven Linkels" userId="82b2834b-7373-49b3-b259-2f89722ff704" providerId="ADAL" clId="{26F56441-CBEA-4B1F-A7DE-6CB3B53D9A57}" dt="2022-06-20T11:19:25.096" v="9" actId="1076"/>
          <ac:spMkLst>
            <pc:docMk/>
            <pc:sldMk cId="1823581371" sldId="256"/>
            <ac:spMk id="4" creationId="{2DB92E6A-A7C8-41F9-B79D-37489955167E}"/>
          </ac:spMkLst>
        </pc:spChg>
        <pc:spChg chg="mod">
          <ac:chgData name="Steven Linkels" userId="82b2834b-7373-49b3-b259-2f89722ff704" providerId="ADAL" clId="{26F56441-CBEA-4B1F-A7DE-6CB3B53D9A57}" dt="2022-06-20T11:20:28.379" v="19" actId="20577"/>
          <ac:spMkLst>
            <pc:docMk/>
            <pc:sldMk cId="1823581371" sldId="256"/>
            <ac:spMk id="5" creationId="{E3990B72-A110-45E1-8E77-9E6EA693F845}"/>
          </ac:spMkLst>
        </pc:spChg>
        <pc:spChg chg="mod">
          <ac:chgData name="Steven Linkels" userId="82b2834b-7373-49b3-b259-2f89722ff704" providerId="ADAL" clId="{26F56441-CBEA-4B1F-A7DE-6CB3B53D9A57}" dt="2022-06-20T11:48:47.382" v="63" actId="207"/>
          <ac:spMkLst>
            <pc:docMk/>
            <pc:sldMk cId="1823581371" sldId="256"/>
            <ac:spMk id="6" creationId="{597061C9-C4DD-44E3-9EA9-A918EE8F7278}"/>
          </ac:spMkLst>
        </pc:spChg>
        <pc:spChg chg="mod">
          <ac:chgData name="Steven Linkels" userId="82b2834b-7373-49b3-b259-2f89722ff704" providerId="ADAL" clId="{26F56441-CBEA-4B1F-A7DE-6CB3B53D9A57}" dt="2022-06-20T11:19:22.975" v="8" actId="1076"/>
          <ac:spMkLst>
            <pc:docMk/>
            <pc:sldMk cId="1823581371" sldId="256"/>
            <ac:spMk id="12" creationId="{C3D9B0C0-B696-456D-A62E-2B9826DB63BD}"/>
          </ac:spMkLst>
        </pc:spChg>
        <pc:spChg chg="mod">
          <ac:chgData name="Steven Linkels" userId="82b2834b-7373-49b3-b259-2f89722ff704" providerId="ADAL" clId="{26F56441-CBEA-4B1F-A7DE-6CB3B53D9A57}" dt="2022-06-20T11:19:16.450" v="7" actId="20577"/>
          <ac:spMkLst>
            <pc:docMk/>
            <pc:sldMk cId="1823581371" sldId="256"/>
            <ac:spMk id="13" creationId="{4DAFC57E-81AB-41B3-A9E4-9FFC85CEF8D1}"/>
          </ac:spMkLst>
        </pc:spChg>
      </pc:sldChg>
    </pc:docChg>
  </pc:docChgLst>
  <pc:docChgLst>
    <pc:chgData name="Stijn Weijermars" userId="2933e1d2-70ff-47b3-ad61-d61e32fda646" providerId="ADAL" clId="{628330DD-24B4-42CC-8F33-E2AE8CAA9035}"/>
    <pc:docChg chg="modSld">
      <pc:chgData name="Stijn Weijermars" userId="2933e1d2-70ff-47b3-ad61-d61e32fda646" providerId="ADAL" clId="{628330DD-24B4-42CC-8F33-E2AE8CAA9035}" dt="2022-12-06T13:31:37.934" v="28" actId="1035"/>
      <pc:docMkLst>
        <pc:docMk/>
      </pc:docMkLst>
      <pc:sldChg chg="modSp mod">
        <pc:chgData name="Stijn Weijermars" userId="2933e1d2-70ff-47b3-ad61-d61e32fda646" providerId="ADAL" clId="{628330DD-24B4-42CC-8F33-E2AE8CAA9035}" dt="2022-12-06T13:31:37.934" v="28" actId="1035"/>
        <pc:sldMkLst>
          <pc:docMk/>
          <pc:sldMk cId="1823581371" sldId="256"/>
        </pc:sldMkLst>
        <pc:spChg chg="mod">
          <ac:chgData name="Stijn Weijermars" userId="2933e1d2-70ff-47b3-ad61-d61e32fda646" providerId="ADAL" clId="{628330DD-24B4-42CC-8F33-E2AE8CAA9035}" dt="2022-12-06T13:31:33.593" v="11" actId="1035"/>
          <ac:spMkLst>
            <pc:docMk/>
            <pc:sldMk cId="1823581371" sldId="256"/>
            <ac:spMk id="4" creationId="{2DB92E6A-A7C8-41F9-B79D-37489955167E}"/>
          </ac:spMkLst>
        </pc:spChg>
        <pc:picChg chg="mod">
          <ac:chgData name="Stijn Weijermars" userId="2933e1d2-70ff-47b3-ad61-d61e32fda646" providerId="ADAL" clId="{628330DD-24B4-42CC-8F33-E2AE8CAA9035}" dt="2022-12-06T13:31:37.934" v="28" actId="1035"/>
          <ac:picMkLst>
            <pc:docMk/>
            <pc:sldMk cId="1823581371" sldId="256"/>
            <ac:picMk id="9" creationId="{AFD839FA-DBF9-4B97-B4E0-E0D5FA090AFB}"/>
          </ac:picMkLst>
        </pc:picChg>
      </pc:sldChg>
    </pc:docChg>
  </pc:docChgLst>
  <pc:docChgLst>
    <pc:chgData name="Steven Linkels" userId="82b2834b-7373-49b3-b259-2f89722ff704" providerId="ADAL" clId="{98B2ED25-C5ED-41B6-8696-FDE265B178E2}"/>
    <pc:docChg chg="modSld">
      <pc:chgData name="Steven Linkels" userId="82b2834b-7373-49b3-b259-2f89722ff704" providerId="ADAL" clId="{98B2ED25-C5ED-41B6-8696-FDE265B178E2}" dt="2022-11-17T09:43:41.322" v="29" actId="20577"/>
      <pc:docMkLst>
        <pc:docMk/>
      </pc:docMkLst>
      <pc:sldChg chg="modSp mod">
        <pc:chgData name="Steven Linkels" userId="82b2834b-7373-49b3-b259-2f89722ff704" providerId="ADAL" clId="{98B2ED25-C5ED-41B6-8696-FDE265B178E2}" dt="2022-11-17T09:43:41.322" v="29" actId="20577"/>
        <pc:sldMkLst>
          <pc:docMk/>
          <pc:sldMk cId="1823581371" sldId="256"/>
        </pc:sldMkLst>
        <pc:spChg chg="mod">
          <ac:chgData name="Steven Linkels" userId="82b2834b-7373-49b3-b259-2f89722ff704" providerId="ADAL" clId="{98B2ED25-C5ED-41B6-8696-FDE265B178E2}" dt="2022-11-17T09:43:41.322" v="29" actId="20577"/>
          <ac:spMkLst>
            <pc:docMk/>
            <pc:sldMk cId="1823581371" sldId="256"/>
            <ac:spMk id="6" creationId="{597061C9-C4DD-44E3-9EA9-A918EE8F7278}"/>
          </ac:spMkLst>
        </pc:spChg>
      </pc:sldChg>
    </pc:docChg>
  </pc:docChgLst>
  <pc:docChgLst>
    <pc:chgData name="Steven Linkels" userId="82b2834b-7373-49b3-b259-2f89722ff704" providerId="ADAL" clId="{398F6C6F-79BC-4B9A-8550-B4E78ADEC5F0}"/>
    <pc:docChg chg="modSld">
      <pc:chgData name="Steven Linkels" userId="82b2834b-7373-49b3-b259-2f89722ff704" providerId="ADAL" clId="{398F6C6F-79BC-4B9A-8550-B4E78ADEC5F0}" dt="2023-11-08T10:48:39.006" v="3" actId="20577"/>
      <pc:docMkLst>
        <pc:docMk/>
      </pc:docMkLst>
      <pc:sldChg chg="modSp mod">
        <pc:chgData name="Steven Linkels" userId="82b2834b-7373-49b3-b259-2f89722ff704" providerId="ADAL" clId="{398F6C6F-79BC-4B9A-8550-B4E78ADEC5F0}" dt="2023-11-08T10:48:39.006" v="3" actId="20577"/>
        <pc:sldMkLst>
          <pc:docMk/>
          <pc:sldMk cId="1823581371" sldId="256"/>
        </pc:sldMkLst>
        <pc:spChg chg="mod">
          <ac:chgData name="Steven Linkels" userId="82b2834b-7373-49b3-b259-2f89722ff704" providerId="ADAL" clId="{398F6C6F-79BC-4B9A-8550-B4E78ADEC5F0}" dt="2023-11-08T10:48:39.006" v="3" actId="20577"/>
          <ac:spMkLst>
            <pc:docMk/>
            <pc:sldMk cId="1823581371" sldId="256"/>
            <ac:spMk id="6" creationId="{597061C9-C4DD-44E3-9EA9-A918EE8F7278}"/>
          </ac:spMkLst>
        </pc:spChg>
      </pc:sldChg>
    </pc:docChg>
  </pc:docChgLst>
  <pc:docChgLst>
    <pc:chgData name="Steven Linkels" userId="S::s.linkels@yuverta.nl::82b2834b-7373-49b3-b259-2f89722ff704" providerId="AD" clId="Web-{1D0A9CC1-1F98-4524-83A3-8925F136ACA4}"/>
    <pc:docChg chg="modSld">
      <pc:chgData name="Steven Linkels" userId="S::s.linkels@yuverta.nl::82b2834b-7373-49b3-b259-2f89722ff704" providerId="AD" clId="Web-{1D0A9CC1-1F98-4524-83A3-8925F136ACA4}" dt="2022-06-27T10:02:14.983" v="0" actId="20577"/>
      <pc:docMkLst>
        <pc:docMk/>
      </pc:docMkLst>
      <pc:sldChg chg="modSp">
        <pc:chgData name="Steven Linkels" userId="S::s.linkels@yuverta.nl::82b2834b-7373-49b3-b259-2f89722ff704" providerId="AD" clId="Web-{1D0A9CC1-1F98-4524-83A3-8925F136ACA4}" dt="2022-06-27T10:02:14.983" v="0" actId="20577"/>
        <pc:sldMkLst>
          <pc:docMk/>
          <pc:sldMk cId="1823581371" sldId="256"/>
        </pc:sldMkLst>
        <pc:spChg chg="mod">
          <ac:chgData name="Steven Linkels" userId="S::s.linkels@yuverta.nl::82b2834b-7373-49b3-b259-2f89722ff704" providerId="AD" clId="Web-{1D0A9CC1-1F98-4524-83A3-8925F136ACA4}" dt="2022-06-27T10:02:14.983" v="0" actId="20577"/>
          <ac:spMkLst>
            <pc:docMk/>
            <pc:sldMk cId="1823581371" sldId="256"/>
            <ac:spMk id="6" creationId="{597061C9-C4DD-44E3-9EA9-A918EE8F727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6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8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7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8-11-2023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2DB92E6A-A7C8-41F9-B79D-374899551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196" y="1452450"/>
            <a:ext cx="5117802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Een verslag over de duurzame aspecten binnen een specialisatie. Kies één specialisatie. In het verslag behandel je minimaal: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Duurzaamheid op het gebied van natuur en milieu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Duurzaamheid op het gebied van mens en maatschappij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Een probleem met duurzaamheid dat op dit moment speelt binnen het gebied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3 duurzame ontwikkelingen die op dit moment plaatsvinden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Jouw mening over duurzaamheid binnen de specialisatie 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990B72-A110-45E1-8E77-9E6EA693F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196" y="3277564"/>
            <a:ext cx="5117803" cy="32316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</a:t>
            </a: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Kies de specialisatie die je het meest aanspreekt en waar je je graag verder in wilt verdiepen.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minimaal 6 verdiepende artikelen die iets schrijven over duurzaamheid in de sector</a:t>
            </a:r>
            <a:r>
              <a:rPr lang="nl-NL" sz="1200">
                <a:ea typeface="Calibri" pitchFamily="34" charset="0"/>
                <a:cs typeface="Arial" charset="0"/>
              </a:rPr>
              <a:t>. 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Lees ze allemaal door en probeer een mening te vormen over het thema. Zoek eventueel naar extra verdiepingsmateriaal in de vorm van filmpjes, vlogs, blogs, etc.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de verschillende aspecten van duurzaamheid binnen de specialisatie.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In elke specialisatie zijn ook problemen en/of uitdagingen. Ga op zoek naar een probleem dat op dit moment speelt.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Zoek op welke ontwikkelingen er gaande zijn, vaak zijn deze ontwikkelingen een reactie op de problemen/uitdagingen.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Denk aan de APA bronvermelding! De verschillende artikelen die gebruikt zijn als bron moeten terug te vinden zijn in het document volgens de APA-bronvermelding regels.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7061C9-C4DD-44E3-9EA9-A918EE8F7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7405" y="705980"/>
            <a:ext cx="4653322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	</a:t>
            </a:r>
            <a:r>
              <a:rPr lang="nl-NL" sz="1200" b="1" dirty="0">
                <a:ea typeface="Calibri" pitchFamily="34" charset="0"/>
                <a:cs typeface="Arial" charset="0"/>
              </a:rPr>
              <a:t>	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Lever je product in via Teams.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/>
              </a:rPr>
              <a:t>Tijdens de expertlessen wordt dit besproken.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/>
              </a:rPr>
              <a:t>Je wordt in een feedback </a:t>
            </a:r>
            <a:r>
              <a:rPr lang="nl-NL" sz="1200" dirty="0" err="1">
                <a:ea typeface="Calibri" pitchFamily="34" charset="0"/>
                <a:cs typeface="Arial"/>
              </a:rPr>
              <a:t>friends</a:t>
            </a:r>
            <a:r>
              <a:rPr lang="nl-NL" sz="1200" dirty="0">
                <a:ea typeface="Calibri" pitchFamily="34" charset="0"/>
                <a:cs typeface="Arial"/>
              </a:rPr>
              <a:t> groepje geplaatst.</a:t>
            </a:r>
            <a:endParaRPr lang="nl-NL" sz="1200" dirty="0">
              <a:ea typeface="Calibri" pitchFamily="34" charset="0"/>
              <a:cs typeface="Arial" panose="020B0604020202020204" pitchFamily="34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 op je eigen werk.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200" dirty="0"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/>
              </a:rPr>
              <a:t>Deadline product: 15 december 2023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/>
              </a:rPr>
              <a:t>Bijeenkomst feedback </a:t>
            </a:r>
            <a:r>
              <a:rPr lang="nl-NL" sz="1200" dirty="0" err="1">
                <a:cs typeface="Arial"/>
              </a:rPr>
              <a:t>friends</a:t>
            </a:r>
            <a:r>
              <a:rPr lang="nl-NL" sz="1200">
                <a:cs typeface="Arial"/>
              </a:rPr>
              <a:t>: 22 december 2023</a:t>
            </a:r>
            <a:endParaRPr lang="nl-NL" sz="1200" b="1" dirty="0">
              <a:cs typeface="Arial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7C81F5A-702C-4684-A84E-07B3FDB50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7405" y="2829638"/>
            <a:ext cx="4653322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Introductie leerarrangement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Expert lessen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Lessen duurzame ontwikkeling/Verborgen impact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48B89028-377B-4E1B-A9C2-8B9EAD7DA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7405" y="3990699"/>
            <a:ext cx="4653322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Wiki, De verborgen impact, internet onderwerpen: duurzaamheid, duurzame ontwikkeling, </a:t>
            </a:r>
            <a:r>
              <a:rPr lang="nl-NL" sz="1200" dirty="0" err="1">
                <a:ea typeface="Calibri" pitchFamily="34" charset="0"/>
                <a:cs typeface="Arial" charset="0"/>
              </a:rPr>
              <a:t>foodwaste</a:t>
            </a:r>
            <a:r>
              <a:rPr lang="nl-NL" sz="1200" dirty="0">
                <a:ea typeface="Calibri" pitchFamily="34" charset="0"/>
                <a:cs typeface="Arial" charset="0"/>
              </a:rPr>
              <a:t>, klimaatadaptatie, klimaatneutraal, energieneutraal, duurzame evenementen 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AFD839FA-DBF9-4B97-B4E0-E0D5FA090AF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3175" y="1488021"/>
            <a:ext cx="263290" cy="321303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FF7846FA-AEA9-48BF-84AC-A6A15639D80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4083" y="3429000"/>
            <a:ext cx="266283" cy="416301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E33DFC19-B813-4BBC-8F6F-7F6CE25163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7405" y="5386694"/>
            <a:ext cx="1768329" cy="854054"/>
          </a:xfrm>
          <a:prstGeom prst="rect">
            <a:avLst/>
          </a:prstGeom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C3D9B0C0-B696-456D-A62E-2B9826DB6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196" y="757399"/>
            <a:ext cx="5117802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b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200" dirty="0">
                <a:cs typeface="Arial" charset="0"/>
              </a:rPr>
              <a:t>Informeren over de </a:t>
            </a:r>
            <a:r>
              <a:rPr lang="nl-NL" sz="1200" dirty="0">
                <a:ea typeface="Calibri" pitchFamily="34" charset="0"/>
                <a:cs typeface="Arial" charset="0"/>
              </a:rPr>
              <a:t>duurzame aspecten binnen de verschillende specialisaties. 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Informatie verzamelen door middel van deskresearch. </a:t>
            </a:r>
          </a:p>
        </p:txBody>
      </p:sp>
      <p:sp>
        <p:nvSpPr>
          <p:cNvPr id="13" name="Rechthoek 1">
            <a:extLst>
              <a:ext uri="{FF2B5EF4-FFF2-40B4-BE49-F238E27FC236}">
                <a16:creationId xmlns:a16="http://schemas.microsoft.com/office/drawing/2014/main" id="{4DAFC57E-81AB-41B3-A9E4-9FFC85CEF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424" y="111395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>
                <a:latin typeface="Calibri" pitchFamily="34" charset="0"/>
              </a:rPr>
              <a:t>2324 DWI TP2 </a:t>
            </a:r>
            <a:r>
              <a:rPr lang="nl-NL" sz="2800" dirty="0">
                <a:latin typeface="Calibri" pitchFamily="34" charset="0"/>
              </a:rPr>
              <a:t>Duurzaamheid in een specialisatie</a:t>
            </a: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5E59B02A-95C4-4F90-AA1E-159D812809B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/>
          <a:srcRect l="21805" r="10840"/>
          <a:stretch/>
        </p:blipFill>
        <p:spPr>
          <a:xfrm>
            <a:off x="617558" y="738840"/>
            <a:ext cx="299335" cy="412425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12D9CBE1-C4AA-4AA9-8C0F-20F396565295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83793" y="772033"/>
            <a:ext cx="385812" cy="263054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22720C8B-1984-4724-92E5-67357077CEFB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10122" y="3990699"/>
            <a:ext cx="299225" cy="290796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84B68333-96DF-424F-9C61-9346FB0384D8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6800215" y="2867301"/>
            <a:ext cx="269390" cy="26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c63a5-6c7f-42bb-9d17-0feff5816463">
      <Terms xmlns="http://schemas.microsoft.com/office/infopath/2007/PartnerControls"/>
    </lcf76f155ced4ddcb4097134ff3c332f>
    <TaxCatchAll xmlns="c20cf8ba-b598-4d03-85bf-01d90a2844ae" xsi:nil="true"/>
    <MediaLengthInSeconds xmlns="c67c63a5-6c7f-42bb-9d17-0feff581646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727D3906D7945984BB753BA79C6C7" ma:contentTypeVersion="12" ma:contentTypeDescription="Een nieuw document maken." ma:contentTypeScope="" ma:versionID="9e02e3fd25824fd9daf9b55831530f5c">
  <xsd:schema xmlns:xsd="http://www.w3.org/2001/XMLSchema" xmlns:xs="http://www.w3.org/2001/XMLSchema" xmlns:p="http://schemas.microsoft.com/office/2006/metadata/properties" xmlns:ns2="c67c63a5-6c7f-42bb-9d17-0feff5816463" xmlns:ns3="c20cf8ba-b598-4d03-85bf-01d90a2844ae" targetNamespace="http://schemas.microsoft.com/office/2006/metadata/properties" ma:root="true" ma:fieldsID="f0a31d64886d562bfcdb13910e69c393" ns2:_="" ns3:_="">
    <xsd:import namespace="c67c63a5-6c7f-42bb-9d17-0feff5816463"/>
    <xsd:import namespace="c20cf8ba-b598-4d03-85bf-01d90a284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63a5-6c7f-42bb-9d17-0feff581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cf8ba-b598-4d03-85bf-01d90a2844ae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46b252f-af12-4d5a-a498-f152b1d5d221}" ma:internalName="TaxCatchAll" ma:showField="CatchAllData" ma:web="c20cf8ba-b598-4d03-85bf-01d90a284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941D30-2FEF-41A1-B439-E48FC54C9AF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4337FF-FCEA-432B-91CC-F915C5692A53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  <ds:schemaRef ds:uri="c67c63a5-6c7f-42bb-9d17-0feff5816463"/>
    <ds:schemaRef ds:uri="c20cf8ba-b598-4d03-85bf-01d90a2844ae"/>
  </ds:schemaRefs>
</ds:datastoreItem>
</file>

<file path=customXml/itemProps3.xml><?xml version="1.0" encoding="utf-8"?>
<ds:datastoreItem xmlns:ds="http://schemas.openxmlformats.org/officeDocument/2006/customXml" ds:itemID="{25CFD486-26F0-4F73-B238-EB13F1DB91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7c63a5-6c7f-42bb-9d17-0feff5816463"/>
    <ds:schemaRef ds:uri="c20cf8ba-b598-4d03-85bf-01d90a284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335</Words>
  <Application>Microsoft Office PowerPoint</Application>
  <PresentationFormat>Breedbeeld</PresentationFormat>
  <Paragraphs>34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Steven Linkels</cp:lastModifiedBy>
  <cp:revision>12</cp:revision>
  <dcterms:created xsi:type="dcterms:W3CDTF">2021-08-08T18:39:46Z</dcterms:created>
  <dcterms:modified xsi:type="dcterms:W3CDTF">2023-11-08T10:48:40Z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0x0101002F9727D3906D7945984BB753BA79C6C7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</Properties>
</file>