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42113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b9b1a049-6b87-453c-9d4e-1b3ea0ffd634" providerId="ADAL" clId="{936EF6FC-929F-4F8A-922E-A25FCF43A871}"/>
    <pc:docChg chg="modSld">
      <pc:chgData name="Marieke Drabbe" userId="b9b1a049-6b87-453c-9d4e-1b3ea0ffd634" providerId="ADAL" clId="{936EF6FC-929F-4F8A-922E-A25FCF43A871}" dt="2020-11-02T10:51:01.949" v="38" actId="113"/>
      <pc:docMkLst>
        <pc:docMk/>
      </pc:docMkLst>
      <pc:sldChg chg="modSp mod">
        <pc:chgData name="Marieke Drabbe" userId="b9b1a049-6b87-453c-9d4e-1b3ea0ffd634" providerId="ADAL" clId="{936EF6FC-929F-4F8A-922E-A25FCF43A871}" dt="2020-11-02T10:51:01.949" v="38" actId="113"/>
        <pc:sldMkLst>
          <pc:docMk/>
          <pc:sldMk cId="4159768415" sldId="256"/>
        </pc:sldMkLst>
        <pc:spChg chg="mod">
          <ac:chgData name="Marieke Drabbe" userId="b9b1a049-6b87-453c-9d4e-1b3ea0ffd634" providerId="ADAL" clId="{936EF6FC-929F-4F8A-922E-A25FCF43A871}" dt="2020-11-02T10:51:01.949" v="38" actId="113"/>
          <ac:spMkLst>
            <pc:docMk/>
            <pc:sldMk cId="4159768415" sldId="256"/>
            <ac:spMk id="10" creationId="{00000000-0000-0000-0000-000000000000}"/>
          </ac:spMkLst>
        </pc:spChg>
      </pc:sldChg>
    </pc:docChg>
  </pc:docChgLst>
  <pc:docChgLst>
    <pc:chgData name="Marieke Drabbe" userId="b9b1a049-6b87-453c-9d4e-1b3ea0ffd634" providerId="ADAL" clId="{C520342B-F1E9-46BF-8A75-4C2A9E681D51}"/>
    <pc:docChg chg="custSel modSld">
      <pc:chgData name="Marieke Drabbe" userId="b9b1a049-6b87-453c-9d4e-1b3ea0ffd634" providerId="ADAL" clId="{C520342B-F1E9-46BF-8A75-4C2A9E681D51}" dt="2020-10-05T09:10:34.267" v="1155" actId="20577"/>
      <pc:docMkLst>
        <pc:docMk/>
      </pc:docMkLst>
      <pc:sldChg chg="addSp delSp modSp mod">
        <pc:chgData name="Marieke Drabbe" userId="b9b1a049-6b87-453c-9d4e-1b3ea0ffd634" providerId="ADAL" clId="{C520342B-F1E9-46BF-8A75-4C2A9E681D51}" dt="2020-10-05T09:10:34.267" v="1155" actId="20577"/>
        <pc:sldMkLst>
          <pc:docMk/>
          <pc:sldMk cId="4159768415" sldId="256"/>
        </pc:sldMkLst>
        <pc:spChg chg="mod">
          <ac:chgData name="Marieke Drabbe" userId="b9b1a049-6b87-453c-9d4e-1b3ea0ffd634" providerId="ADAL" clId="{C520342B-F1E9-46BF-8A75-4C2A9E681D51}" dt="2020-09-25T14:38:48.337" v="36"/>
          <ac:spMkLst>
            <pc:docMk/>
            <pc:sldMk cId="4159768415" sldId="256"/>
            <ac:spMk id="6" creationId="{00000000-0000-0000-0000-000000000000}"/>
          </ac:spMkLst>
        </pc:spChg>
        <pc:spChg chg="mod">
          <ac:chgData name="Marieke Drabbe" userId="b9b1a049-6b87-453c-9d4e-1b3ea0ffd634" providerId="ADAL" clId="{C520342B-F1E9-46BF-8A75-4C2A9E681D51}" dt="2020-09-25T14:39:36.995" v="174" actId="20577"/>
          <ac:spMkLst>
            <pc:docMk/>
            <pc:sldMk cId="4159768415" sldId="256"/>
            <ac:spMk id="7" creationId="{00000000-0000-0000-0000-000000000000}"/>
          </ac:spMkLst>
        </pc:spChg>
        <pc:spChg chg="mod">
          <ac:chgData name="Marieke Drabbe" userId="b9b1a049-6b87-453c-9d4e-1b3ea0ffd634" providerId="ADAL" clId="{C520342B-F1E9-46BF-8A75-4C2A9E681D51}" dt="2020-09-25T14:43:18.737" v="877" actId="20577"/>
          <ac:spMkLst>
            <pc:docMk/>
            <pc:sldMk cId="4159768415" sldId="256"/>
            <ac:spMk id="8" creationId="{00000000-0000-0000-0000-000000000000}"/>
          </ac:spMkLst>
        </pc:spChg>
        <pc:spChg chg="mod">
          <ac:chgData name="Marieke Drabbe" userId="b9b1a049-6b87-453c-9d4e-1b3ea0ffd634" providerId="ADAL" clId="{C520342B-F1E9-46BF-8A75-4C2A9E681D51}" dt="2020-10-05T09:10:09.449" v="1125" actId="20577"/>
          <ac:spMkLst>
            <pc:docMk/>
            <pc:sldMk cId="4159768415" sldId="256"/>
            <ac:spMk id="9" creationId="{00000000-0000-0000-0000-000000000000}"/>
          </ac:spMkLst>
        </pc:spChg>
        <pc:spChg chg="mod">
          <ac:chgData name="Marieke Drabbe" userId="b9b1a049-6b87-453c-9d4e-1b3ea0ffd634" providerId="ADAL" clId="{C520342B-F1E9-46BF-8A75-4C2A9E681D51}" dt="2020-10-05T09:10:34.267" v="1155" actId="20577"/>
          <ac:spMkLst>
            <pc:docMk/>
            <pc:sldMk cId="4159768415" sldId="256"/>
            <ac:spMk id="10" creationId="{00000000-0000-0000-0000-000000000000}"/>
          </ac:spMkLst>
        </pc:spChg>
        <pc:spChg chg="mod">
          <ac:chgData name="Marieke Drabbe" userId="b9b1a049-6b87-453c-9d4e-1b3ea0ffd634" providerId="ADAL" clId="{C520342B-F1E9-46BF-8A75-4C2A9E681D51}" dt="2020-09-25T15:08:01.840" v="1121" actId="1076"/>
          <ac:spMkLst>
            <pc:docMk/>
            <pc:sldMk cId="4159768415" sldId="256"/>
            <ac:spMk id="11" creationId="{00000000-0000-0000-0000-000000000000}"/>
          </ac:spMkLst>
        </pc:spChg>
        <pc:spChg chg="mod">
          <ac:chgData name="Marieke Drabbe" userId="b9b1a049-6b87-453c-9d4e-1b3ea0ffd634" providerId="ADAL" clId="{C520342B-F1E9-46BF-8A75-4C2A9E681D51}" dt="2020-09-25T14:38:38.807" v="35" actId="20577"/>
          <ac:spMkLst>
            <pc:docMk/>
            <pc:sldMk cId="4159768415" sldId="256"/>
            <ac:spMk id="17" creationId="{00000000-0000-0000-0000-000000000000}"/>
          </ac:spMkLst>
        </pc:spChg>
        <pc:picChg chg="del">
          <ac:chgData name="Marieke Drabbe" userId="b9b1a049-6b87-453c-9d4e-1b3ea0ffd634" providerId="ADAL" clId="{C520342B-F1E9-46BF-8A75-4C2A9E681D51}" dt="2020-09-25T14:43:27.233" v="878" actId="478"/>
          <ac:picMkLst>
            <pc:docMk/>
            <pc:sldMk cId="4159768415" sldId="256"/>
            <ac:picMk id="2" creationId="{00000000-0000-0000-0000-000000000000}"/>
          </ac:picMkLst>
        </pc:picChg>
        <pc:picChg chg="add mod">
          <ac:chgData name="Marieke Drabbe" userId="b9b1a049-6b87-453c-9d4e-1b3ea0ffd634" providerId="ADAL" clId="{C520342B-F1E9-46BF-8A75-4C2A9E681D51}" dt="2020-09-25T14:46:30.646" v="1117" actId="1076"/>
          <ac:picMkLst>
            <pc:docMk/>
            <pc:sldMk cId="4159768415" sldId="256"/>
            <ac:picMk id="3" creationId="{963CAAFD-ED06-4E1B-903A-C94A14E46E02}"/>
          </ac:picMkLst>
        </pc:picChg>
        <pc:picChg chg="mod">
          <ac:chgData name="Marieke Drabbe" userId="b9b1a049-6b87-453c-9d4e-1b3ea0ffd634" providerId="ADAL" clId="{C520342B-F1E9-46BF-8A75-4C2A9E681D51}" dt="2020-09-25T14:46:12.967" v="1115" actId="1076"/>
          <ac:picMkLst>
            <pc:docMk/>
            <pc:sldMk cId="4159768415" sldId="256"/>
            <ac:picMk id="22" creationId="{00000000-0000-0000-0000-000000000000}"/>
          </ac:picMkLst>
        </pc:picChg>
        <pc:picChg chg="mod">
          <ac:chgData name="Marieke Drabbe" userId="b9b1a049-6b87-453c-9d4e-1b3ea0ffd634" providerId="ADAL" clId="{C520342B-F1E9-46BF-8A75-4C2A9E681D51}" dt="2020-09-25T14:46:11.622" v="1114" actId="1076"/>
          <ac:picMkLst>
            <pc:docMk/>
            <pc:sldMk cId="4159768415" sldId="256"/>
            <ac:picMk id="23" creationId="{00000000-0000-0000-0000-000000000000}"/>
          </ac:picMkLst>
        </pc:picChg>
        <pc:picChg chg="mod">
          <ac:chgData name="Marieke Drabbe" userId="b9b1a049-6b87-453c-9d4e-1b3ea0ffd634" providerId="ADAL" clId="{C520342B-F1E9-46BF-8A75-4C2A9E681D51}" dt="2020-09-25T14:46:08.768" v="1113" actId="1076"/>
          <ac:picMkLst>
            <pc:docMk/>
            <pc:sldMk cId="4159768415" sldId="256"/>
            <ac:picMk id="24" creationId="{00000000-0000-0000-0000-000000000000}"/>
          </ac:picMkLst>
        </pc:picChg>
        <pc:picChg chg="del">
          <ac:chgData name="Marieke Drabbe" userId="b9b1a049-6b87-453c-9d4e-1b3ea0ffd634" providerId="ADAL" clId="{C520342B-F1E9-46BF-8A75-4C2A9E681D51}" dt="2020-09-25T14:43:28.913" v="879" actId="478"/>
          <ac:picMkLst>
            <pc:docMk/>
            <pc:sldMk cId="4159768415" sldId="256"/>
            <ac:picMk id="102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C3D6-6F8C-4930-A855-F0E3C0710329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B16E3-DB88-43F2-B191-AB6D10F233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299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16E3-DB88-43F2-B191-AB6D10F233E3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2349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396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972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190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26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725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235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723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83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726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665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24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67E4C-19F1-4586-87AA-751BC1D0EDC5}" type="datetimeFigureOut">
              <a:rPr lang="nl-NL" smtClean="0"/>
              <a:t>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FBBD5-A2CB-4D4A-AD4E-FF50A4DD4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937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kwalificaties.s-bb.nl/Details/Index/4857?type=Dossier&amp;returnUrl=%2F%3FResultaatType%3DAlles%26AardKeuzedeel%3D%26SBU%3D%26Niveau%3D%26Wettelijkeberoepsvereisten%3D%26Cohort%3D%26Schooljaar%3D%26Certificaat%3D%26Trefwoorden%3Dadviseur%2Bduurzame%2Bleefomgeving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-29232" y="0"/>
            <a:ext cx="556077" cy="6858000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78197" y="754244"/>
            <a:ext cx="3823855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Leerdoel </a:t>
            </a:r>
            <a:b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</a:br>
            <a:r>
              <a:rPr lang="nl-NL" sz="1200" dirty="0">
                <a:ea typeface="Calibri" pitchFamily="34" charset="0"/>
                <a:cs typeface="Arial" charset="0"/>
              </a:rPr>
              <a:t>Een afstudeeropdracht kunnen formuleren.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opdracht vertalen naar een plan van aanpak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Werkprocessen kunnen uitwerken. 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78195" y="1784105"/>
            <a:ext cx="3823857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Leerproduct</a:t>
            </a:r>
          </a:p>
          <a:p>
            <a:pPr eaLnBrk="0" hangingPunct="0"/>
            <a:r>
              <a:rPr lang="nl-NL" sz="1200" dirty="0">
                <a:ea typeface="Calibri" pitchFamily="34" charset="0"/>
                <a:cs typeface="Arial" charset="0"/>
              </a:rPr>
              <a:t>Een voorbereidingsdocument volgens het format zoals aangereikt vanuit de opleiding. 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978195" y="2648544"/>
            <a:ext cx="3823857" cy="39703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pPr>
              <a:defRPr/>
            </a:pPr>
            <a:r>
              <a:rPr lang="nl-NL" sz="1200" b="1" dirty="0" err="1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Leerpad</a:t>
            </a: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    </a:t>
            </a:r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                                                                               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Lees het dossier ‘Adviseur duurzame leefomgeving’ met alle werkprocessen.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Bekijk het beoordelingsformulier van de proeve van bekwaamheid.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Bedenk, eventueel in overleg met je stagebegeleider, een (fictieve) realistische opdracht bij je stagebedrijf die als examenopdracht uitgevoerd zou kunnen worden.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De opdracht moet uit te voeren zijn in 5 weken tijd.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Verzamel alle benodigde gegevens van jezelf en het stagebedrijf.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Zoek de missie, visie en doelstelling van het bedrijf op, of vraag je begeleider.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Omschrijf je doelgroep.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Omschrijf de opdracht.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Werk een planning voor de 5 weken die de opdracht zou duren uit. Wat doe je wanneer?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Werk een planning uit van de dag van de activiteit. Verwerk daarin de komst van de examinatoren en het gesprek.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Werk alle werkprocessen uit. 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521712" y="768442"/>
            <a:ext cx="3500438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Samenwerken</a:t>
            </a:r>
            <a:r>
              <a:rPr lang="nl-NL" sz="1100" b="1" dirty="0">
                <a:ea typeface="Calibri" pitchFamily="34" charset="0"/>
                <a:cs typeface="Arial" charset="0"/>
              </a:rPr>
              <a:t>		</a:t>
            </a:r>
            <a:endParaRPr lang="nl-NL" sz="1100" b="1" dirty="0">
              <a:solidFill>
                <a:srgbClr val="0070C0"/>
              </a:solidFill>
              <a:ea typeface="Calibri" pitchFamily="34" charset="0"/>
              <a:cs typeface="Arial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Deze opdracht maak je alleen.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Lever je gemaakte product in via Teams.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Bekijk de feedback van de docent.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Stel je vragen tijdens de online bijeenkomsten. 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5514896" y="1920742"/>
            <a:ext cx="3507254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Bijeenkomsten en tijd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Online vragenuurtjes tijdens stageperiode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Deadline product: </a:t>
            </a:r>
            <a:r>
              <a:rPr lang="nl-NL" sz="1200" b="1" dirty="0">
                <a:ea typeface="Calibri" pitchFamily="34" charset="0"/>
                <a:cs typeface="Arial" charset="0"/>
              </a:rPr>
              <a:t>4 december 2020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5514896" y="2698609"/>
            <a:ext cx="3500438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nl-NL" sz="1200" b="1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Bronnen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Voorbereidingsdocument proeve van bekwaamheid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Wiki examinering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  <a:hlinkClick r:id="rId3"/>
              </a:rPr>
              <a:t>Website SBB </a:t>
            </a:r>
            <a:endParaRPr lang="nl-NL" sz="1200" dirty="0">
              <a:ea typeface="Calibri" pitchFamily="34" charset="0"/>
              <a:cs typeface="Arial" charset="0"/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508001" y="6672145"/>
            <a:ext cx="8636000" cy="202216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4" name="Text Box 96"/>
          <p:cNvSpPr txBox="1">
            <a:spLocks noChangeArrowheads="1"/>
          </p:cNvSpPr>
          <p:nvPr/>
        </p:nvSpPr>
        <p:spPr bwMode="auto">
          <a:xfrm>
            <a:off x="1455738" y="4968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5" name="Text Box 103"/>
          <p:cNvSpPr txBox="1">
            <a:spLocks noChangeArrowheads="1"/>
          </p:cNvSpPr>
          <p:nvPr/>
        </p:nvSpPr>
        <p:spPr bwMode="auto">
          <a:xfrm>
            <a:off x="323850" y="27082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6" name="Text Box 105"/>
          <p:cNvSpPr txBox="1">
            <a:spLocks noChangeArrowheads="1"/>
          </p:cNvSpPr>
          <p:nvPr/>
        </p:nvSpPr>
        <p:spPr bwMode="auto">
          <a:xfrm>
            <a:off x="323850" y="27813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17" name="Rechthoek 1"/>
          <p:cNvSpPr>
            <a:spLocks noChangeArrowheads="1"/>
          </p:cNvSpPr>
          <p:nvPr/>
        </p:nvSpPr>
        <p:spPr bwMode="auto">
          <a:xfrm>
            <a:off x="1008062" y="122238"/>
            <a:ext cx="80284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nl-NL" sz="2800" dirty="0">
                <a:latin typeface="Calibri" pitchFamily="34" charset="0"/>
              </a:rPr>
              <a:t>2021_ST_1_Uitwerken van een examenopdracht</a:t>
            </a:r>
          </a:p>
        </p:txBody>
      </p:sp>
      <p:pic>
        <p:nvPicPr>
          <p:cNvPr id="18" name="Afbeelding 1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30585" y="0"/>
            <a:ext cx="1053380" cy="756400"/>
          </a:xfrm>
          <a:prstGeom prst="rect">
            <a:avLst/>
          </a:prstGeom>
        </p:spPr>
      </p:pic>
      <p:pic>
        <p:nvPicPr>
          <p:cNvPr id="19" name="Afbeelding 18"/>
          <p:cNvPicPr>
            <a:picLocks noChangeAspect="1"/>
          </p:cNvPicPr>
          <p:nvPr/>
        </p:nvPicPr>
        <p:blipFill rotWithShape="1">
          <a:blip r:embed="rId5" cstate="print"/>
          <a:srcRect l="21805" r="10840"/>
          <a:stretch/>
        </p:blipFill>
        <p:spPr>
          <a:xfrm>
            <a:off x="617786" y="754146"/>
            <a:ext cx="299335" cy="412425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43175" y="1691772"/>
            <a:ext cx="263290" cy="321303"/>
          </a:xfrm>
          <a:prstGeom prst="rect">
            <a:avLst/>
          </a:prstGeom>
        </p:spPr>
      </p:pic>
      <p:pic>
        <p:nvPicPr>
          <p:cNvPr id="21" name="Afbeelding 20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1678" y="2641032"/>
            <a:ext cx="266283" cy="416301"/>
          </a:xfrm>
          <a:prstGeom prst="rect">
            <a:avLst/>
          </a:prstGeom>
        </p:spPr>
      </p:pic>
      <p:pic>
        <p:nvPicPr>
          <p:cNvPr id="22" name="Afbeelding 21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60496" y="767696"/>
            <a:ext cx="385812" cy="263054"/>
          </a:xfrm>
          <a:prstGeom prst="rect">
            <a:avLst/>
          </a:prstGeom>
        </p:spPr>
      </p:pic>
      <p:pic>
        <p:nvPicPr>
          <p:cNvPr id="23" name="Afbeelding 22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118707" y="2733863"/>
            <a:ext cx="299225" cy="290796"/>
          </a:xfrm>
          <a:prstGeom prst="rect">
            <a:avLst/>
          </a:prstGeom>
        </p:spPr>
      </p:pic>
      <p:pic>
        <p:nvPicPr>
          <p:cNvPr id="24" name="Afbeelding 23"/>
          <p:cNvPicPr>
            <a:picLocks noChangeAspect="1"/>
          </p:cNvPicPr>
          <p:nvPr/>
        </p:nvPicPr>
        <p:blipFill rotWithShape="1">
          <a:blip r:embed="rId10" cstate="print"/>
          <a:srcRect l="17050" t="33024" r="61669" b="30375"/>
          <a:stretch/>
        </p:blipFill>
        <p:spPr>
          <a:xfrm>
            <a:off x="5118707" y="2008221"/>
            <a:ext cx="269390" cy="260485"/>
          </a:xfrm>
          <a:prstGeom prst="rect">
            <a:avLst/>
          </a:prstGeom>
        </p:spPr>
      </p:pic>
      <p:pic>
        <p:nvPicPr>
          <p:cNvPr id="3" name="Picture 2" descr="Moeilijke woorden examens Nederlands havo/vwo ** - CambiumNed">
            <a:extLst>
              <a:ext uri="{FF2B5EF4-FFF2-40B4-BE49-F238E27FC236}">
                <a16:creationId xmlns:a16="http://schemas.microsoft.com/office/drawing/2014/main" id="{963CAAFD-ED06-4E1B-903A-C94A14E46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712" y="4284562"/>
            <a:ext cx="30480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7684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4D1F01-2E06-4F5F-B6D1-6416C642E6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F21D72-24CA-40A9-B54D-60721FB0A98E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34354c1b-6b8c-435b-ad50-990538c19557"/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47a28104-336f-447d-946e-e305ac2bcd47"/>
  </ds:schemaRefs>
</ds:datastoreItem>
</file>

<file path=customXml/itemProps3.xml><?xml version="1.0" encoding="utf-8"?>
<ds:datastoreItem xmlns:ds="http://schemas.openxmlformats.org/officeDocument/2006/customXml" ds:itemID="{3CFE5253-AF74-4C27-8075-CBDC4A5612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237</Words>
  <Application>Microsoft Office PowerPoint</Application>
  <PresentationFormat>Diavoorstelling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kbm</dc:creator>
  <cp:lastModifiedBy>Marieke Drabbe</cp:lastModifiedBy>
  <cp:revision>2</cp:revision>
  <cp:lastPrinted>2014-09-03T06:23:20Z</cp:lastPrinted>
  <dcterms:created xsi:type="dcterms:W3CDTF">2014-08-31T07:53:19Z</dcterms:created>
  <dcterms:modified xsi:type="dcterms:W3CDTF">2020-11-02T10:51:07Z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