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9FCD1C-0045-4E68-84DB-8A9C87D55F6A}" v="11" dt="2021-01-19T15:45:52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789C9E2D-955D-478B-B20A-C20CADBCEE8B}"/>
    <pc:docChg chg="modSld">
      <pc:chgData name="Valerie van den Berg" userId="b7f64057-db8e-423a-b2b5-100c21bc0b3b" providerId="ADAL" clId="{789C9E2D-955D-478B-B20A-C20CADBCEE8B}" dt="2020-01-28T14:30:29.690" v="47" actId="20577"/>
      <pc:docMkLst>
        <pc:docMk/>
      </pc:docMkLst>
      <pc:sldChg chg="modSp">
        <pc:chgData name="Valerie van den Berg" userId="b7f64057-db8e-423a-b2b5-100c21bc0b3b" providerId="ADAL" clId="{789C9E2D-955D-478B-B20A-C20CADBCEE8B}" dt="2020-01-28T14:30:29.690" v="47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789C9E2D-955D-478B-B20A-C20CADBCEE8B}" dt="2020-01-28T14:28:52.118" v="39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789C9E2D-955D-478B-B20A-C20CADBCEE8B}" dt="2020-01-28T14:30:29.690" v="47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BF9FCD1C-0045-4E68-84DB-8A9C87D55F6A}"/>
    <pc:docChg chg="modSld">
      <pc:chgData name="Marieke Drabbe" userId="b9b1a049-6b87-453c-9d4e-1b3ea0ffd634" providerId="ADAL" clId="{BF9FCD1C-0045-4E68-84DB-8A9C87D55F6A}" dt="2021-01-19T15:45:52.169" v="31" actId="1076"/>
      <pc:docMkLst>
        <pc:docMk/>
      </pc:docMkLst>
      <pc:sldChg chg="modSp mod">
        <pc:chgData name="Marieke Drabbe" userId="b9b1a049-6b87-453c-9d4e-1b3ea0ffd634" providerId="ADAL" clId="{BF9FCD1C-0045-4E68-84DB-8A9C87D55F6A}" dt="2021-01-19T15:45:52.169" v="31" actId="1076"/>
        <pc:sldMkLst>
          <pc:docMk/>
          <pc:sldMk cId="4159768415" sldId="256"/>
        </pc:sldMkLst>
        <pc:spChg chg="mod">
          <ac:chgData name="Marieke Drabbe" userId="b9b1a049-6b87-453c-9d4e-1b3ea0ffd634" providerId="ADAL" clId="{BF9FCD1C-0045-4E68-84DB-8A9C87D55F6A}" dt="2021-01-19T15:28:33.082" v="1" actId="1076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BF9FCD1C-0045-4E68-84DB-8A9C87D55F6A}" dt="2021-01-19T15:28:35.712" v="2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BF9FCD1C-0045-4E68-84DB-8A9C87D55F6A}" dt="2021-01-19T15:45:52.169" v="31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BF9FCD1C-0045-4E68-84DB-8A9C87D55F6A}" dt="2021-01-19T15:28:49.914" v="10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BF9FCD1C-0045-4E68-84DB-8A9C87D55F6A}" dt="2021-01-19T15:28:45.962" v="6" actId="1076"/>
          <ac:picMkLst>
            <pc:docMk/>
            <pc:sldMk cId="4159768415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BF9FCD1C-0045-4E68-84DB-8A9C87D55F6A}" dt="2021-01-19T15:28:43.018" v="5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BF9FCD1C-0045-4E68-84DB-8A9C87D55F6A}" dt="2021-01-19T15:28:41.193" v="4" actId="1076"/>
          <ac:picMkLst>
            <pc:docMk/>
            <pc:sldMk cId="4159768415" sldId="256"/>
            <ac:picMk id="2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hyperlink" Target="https://madeblue.org/waterschaarste-hoe-staan-we-ervoor-en-waar-gaat-het-heen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www.wur.nl/nl/show/Klimaat-en-energie-1.htm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rijksoverheid.nl/onderwerpen/water/maatregelen-voor-voldoende-zoet-water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34239" y="2327467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200" dirty="0"/>
              <a:t>maatschappelijke uitdagingen/problemen van de stad van de toekomst onderbouwd met actuele bronnen.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5603" y="3412050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stedelijke uitdagingen op het gebied van leefbaarheid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ontwikkelingen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die de gevonden ontwikkelingen,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3 uitdagingen en de daarbij behorende ontwikkelingen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45822" y="756400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12-02-2021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50187" y="21349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53595" y="2963395"/>
            <a:ext cx="350043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https://madeblue.org/waterschaarste-hoe-staan-we-ervoor-en-waar-gaat-het-heen/</a:t>
            </a: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https://www.rijksoverheid.nl/onderwerpen/water/maatregelen-voor-voldoende-zoet-water</a:t>
            </a: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https://www.wur.nl/nl/show/Klimaat-en-energie-1.htm</a:t>
            </a:r>
            <a:r>
              <a:rPr lang="nl-NL" sz="1200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2021_SVT_1_WE Uitdagingen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67871" y="8636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6207" y="2327467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678" y="3408476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79680" y="771497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46858" y="296465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76693" y="21349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4241" y="769210"/>
            <a:ext cx="3823855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uitdagingen/problemen op het gebied van duurzame water- en energievoorziening.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problemen/uitdagingen op het gebied van duurzame water- en energievoorziening.</a:t>
            </a:r>
          </a:p>
        </p:txBody>
      </p:sp>
      <p:pic>
        <p:nvPicPr>
          <p:cNvPr id="1032" name="Picture 8" descr="Afbeeldingsresultaat voor fossiele brandstoffe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72517"/>
            <a:ext cx="2857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C67165-9A78-4053-892D-8BAD49788F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715363-F83E-445F-A88E-1D5574D24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88AE43-1301-4B43-818E-C0CB3F10C8C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3267</TotalTime>
  <Words>231</Words>
  <Application>Microsoft Office PowerPoint</Application>
  <PresentationFormat>Diavoorstelling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72</cp:revision>
  <cp:lastPrinted>2014-09-03T06:23:20Z</cp:lastPrinted>
  <dcterms:created xsi:type="dcterms:W3CDTF">2014-08-31T07:53:19Z</dcterms:created>
  <dcterms:modified xsi:type="dcterms:W3CDTF">2021-01-19T15:45:54Z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