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te van der Mei" initials="JvdM" lastIdx="2" clrIdx="0">
    <p:extLst>
      <p:ext uri="{19B8F6BF-5375-455C-9EA6-DF929625EA0E}">
        <p15:presenceInfo xmlns:p15="http://schemas.microsoft.com/office/powerpoint/2012/main" userId="S-1-5-21-988299426-728374078-612134452-1412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25T15:05:32.441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9A88-1617-4841-8892-55A1C1517F9A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08BFB20-C155-4443-BE28-A6CC6A91E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12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9A88-1617-4841-8892-55A1C1517F9A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8BFB20-C155-4443-BE28-A6CC6A91E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54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9A88-1617-4841-8892-55A1C1517F9A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8BFB20-C155-4443-BE28-A6CC6A91EBD3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05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9A88-1617-4841-8892-55A1C1517F9A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8BFB20-C155-4443-BE28-A6CC6A91E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38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9A88-1617-4841-8892-55A1C1517F9A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8BFB20-C155-4443-BE28-A6CC6A91EBD3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865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9A88-1617-4841-8892-55A1C1517F9A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8BFB20-C155-4443-BE28-A6CC6A91E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86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9A88-1617-4841-8892-55A1C1517F9A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FB20-C155-4443-BE28-A6CC6A91E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557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9A88-1617-4841-8892-55A1C1517F9A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FB20-C155-4443-BE28-A6CC6A91E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81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9A88-1617-4841-8892-55A1C1517F9A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FB20-C155-4443-BE28-A6CC6A91E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00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9A88-1617-4841-8892-55A1C1517F9A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8BFB20-C155-4443-BE28-A6CC6A91E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06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9A88-1617-4841-8892-55A1C1517F9A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8BFB20-C155-4443-BE28-A6CC6A91E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0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9A88-1617-4841-8892-55A1C1517F9A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8BFB20-C155-4443-BE28-A6CC6A91E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2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9A88-1617-4841-8892-55A1C1517F9A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FB20-C155-4443-BE28-A6CC6A91E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83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9A88-1617-4841-8892-55A1C1517F9A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FB20-C155-4443-BE28-A6CC6A91E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66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9A88-1617-4841-8892-55A1C1517F9A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FB20-C155-4443-BE28-A6CC6A91E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98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9A88-1617-4841-8892-55A1C1517F9A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8BFB20-C155-4443-BE28-A6CC6A91E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22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59A88-1617-4841-8892-55A1C1517F9A}" type="datetimeFigureOut">
              <a:rPr lang="nl-NL" smtClean="0"/>
              <a:t>18-11-2019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08BFB20-C155-4443-BE28-A6CC6A91E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74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Keuzedeel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Week 1</a:t>
            </a:r>
          </a:p>
          <a:p>
            <a:r>
              <a:rPr lang="nl-NL"/>
              <a:t>Joey Witte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87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Keuzedeel via 24Boost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Digitale leeromgeving</a:t>
            </a:r>
          </a:p>
          <a:p>
            <a:r>
              <a:rPr lang="nl-NL" dirty="0"/>
              <a:t>Hierin staat theorie en de opdrachten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77" y="3304903"/>
            <a:ext cx="5454164" cy="294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8422" y="156024"/>
            <a:ext cx="8911687" cy="1280890"/>
          </a:xfrm>
        </p:spPr>
        <p:txBody>
          <a:bodyPr/>
          <a:lstStyle/>
          <a:p>
            <a:r>
              <a:rPr lang="nl-NL" dirty="0"/>
              <a:t>Inloggen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29246" y="1031966"/>
            <a:ext cx="9375366" cy="5617028"/>
          </a:xfrm>
        </p:spPr>
        <p:txBody>
          <a:bodyPr>
            <a:normAutofit/>
          </a:bodyPr>
          <a:lstStyle/>
          <a:p>
            <a:r>
              <a:rPr lang="nl-NL" dirty="0"/>
              <a:t>Gebruik </a:t>
            </a:r>
            <a:r>
              <a:rPr lang="nl-NL" b="1" dirty="0"/>
              <a:t>Google Chrome</a:t>
            </a:r>
          </a:p>
          <a:p>
            <a:endParaRPr lang="nl-NL" b="1" dirty="0"/>
          </a:p>
          <a:p>
            <a:r>
              <a:rPr lang="nl-NL" dirty="0">
                <a:sym typeface="Wingdings" panose="05000000000000000000" pitchFamily="2" charset="2"/>
              </a:rPr>
              <a:t>Ga naar 24boost.nl</a:t>
            </a:r>
          </a:p>
          <a:p>
            <a:r>
              <a:rPr lang="nl-NL" dirty="0">
                <a:sym typeface="Wingdings" panose="05000000000000000000" pitchFamily="2" charset="2"/>
              </a:rPr>
              <a:t>Log in met je schoolaccount</a:t>
            </a:r>
          </a:p>
          <a:p>
            <a:r>
              <a:rPr lang="nl-NL" b="1" dirty="0">
                <a:sym typeface="Wingdings" panose="05000000000000000000" pitchFamily="2" charset="2"/>
              </a:rPr>
              <a:t>Accepteer</a:t>
            </a:r>
            <a:r>
              <a:rPr lang="nl-NL" dirty="0">
                <a:sym typeface="Wingdings" panose="05000000000000000000" pitchFamily="2" charset="2"/>
              </a:rPr>
              <a:t> de voorwaarden en klik op verder</a:t>
            </a:r>
          </a:p>
          <a:p>
            <a:r>
              <a:rPr lang="nl-NL" dirty="0">
                <a:sym typeface="Wingdings" panose="05000000000000000000" pitchFamily="2" charset="2"/>
              </a:rPr>
              <a:t>Als je een </a:t>
            </a:r>
            <a:r>
              <a:rPr lang="nl-NL" b="1" dirty="0">
                <a:sym typeface="Wingdings" panose="05000000000000000000" pitchFamily="2" charset="2"/>
              </a:rPr>
              <a:t>pop-up</a:t>
            </a:r>
            <a:r>
              <a:rPr lang="nl-NL" dirty="0">
                <a:sym typeface="Wingdings" panose="05000000000000000000" pitchFamily="2" charset="2"/>
              </a:rPr>
              <a:t> krijgt: wil je koppelen  klik op </a:t>
            </a:r>
            <a:r>
              <a:rPr lang="nl-NL" b="1" u="sng" dirty="0">
                <a:sym typeface="Wingdings" panose="05000000000000000000" pitchFamily="2" charset="2"/>
              </a:rPr>
              <a:t>NEE OVERSLAAN</a:t>
            </a:r>
          </a:p>
          <a:p>
            <a:endParaRPr lang="nl-NL" b="1" u="sng" dirty="0">
              <a:sym typeface="Wingdings" panose="05000000000000000000" pitchFamily="2" charset="2"/>
            </a:endParaRPr>
          </a:p>
          <a:p>
            <a:r>
              <a:rPr lang="nl-NL" b="1" dirty="0">
                <a:sym typeface="Wingdings" panose="05000000000000000000" pitchFamily="2" charset="2"/>
              </a:rPr>
              <a:t>Groepscodes: 3IEE-XqXH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75" y="634501"/>
            <a:ext cx="2849210" cy="16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1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 wijzigen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b="1" dirty="0">
                <a:sym typeface="Wingdings" panose="05000000000000000000" pitchFamily="2" charset="2"/>
              </a:rPr>
              <a:t>Profiel aanpassen: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Klik rechts boven in op profiel                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 vul hier je voor en achternaam in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 check of rechts in beeld een groep staat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 voeg een foto van jezelf toe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789" y="2558143"/>
            <a:ext cx="851263" cy="8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8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687" y="-41"/>
            <a:ext cx="8911687" cy="1280890"/>
          </a:xfrm>
        </p:spPr>
        <p:txBody>
          <a:bodyPr/>
          <a:lstStyle/>
          <a:p>
            <a:r>
              <a:rPr lang="nl-NL" dirty="0"/>
              <a:t>Hoe werkt 24boost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hthoekig bijschrift 4"/>
          <p:cNvSpPr/>
          <p:nvPr/>
        </p:nvSpPr>
        <p:spPr>
          <a:xfrm>
            <a:off x="9191129" y="239226"/>
            <a:ext cx="2690948" cy="1436914"/>
          </a:xfrm>
          <a:prstGeom prst="wedgeRectCallou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Hier kun je je profiel wijzigen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324" y="1840610"/>
            <a:ext cx="8420327" cy="436360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84642" y="1324783"/>
            <a:ext cx="380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 staat alle leerstof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1110343" y="1802439"/>
            <a:ext cx="1593668" cy="39555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4206240" y="1423092"/>
            <a:ext cx="52251" cy="77489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2739275" y="634518"/>
            <a:ext cx="3161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 zet ik de opdrachten die je moet maken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0580914" y="2133600"/>
            <a:ext cx="16110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 krijg je een melding als ik nieuw opdracht heb klaar gezet. Of wanneer ik iets heb nagekeken</a:t>
            </a:r>
          </a:p>
        </p:txBody>
      </p:sp>
      <p:cxnSp>
        <p:nvCxnSpPr>
          <p:cNvPr id="15" name="Rechte verbindingslijn met pijl 14"/>
          <p:cNvCxnSpPr/>
          <p:nvPr/>
        </p:nvCxnSpPr>
        <p:spPr>
          <a:xfrm flipH="1" flipV="1">
            <a:off x="8582297" y="2638697"/>
            <a:ext cx="1894114" cy="44413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>
            <a:off x="9326880" y="1423092"/>
            <a:ext cx="783771" cy="9226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6400800" y="522514"/>
            <a:ext cx="2495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Bij Voortgang zie je welke opdrachten je af hebt of nog niet</a:t>
            </a:r>
          </a:p>
        </p:txBody>
      </p:sp>
      <p:cxnSp>
        <p:nvCxnSpPr>
          <p:cNvPr id="18" name="Rechte verbindingslijn met pijl 17"/>
          <p:cNvCxnSpPr/>
          <p:nvPr/>
        </p:nvCxnSpPr>
        <p:spPr>
          <a:xfrm flipH="1">
            <a:off x="6570617" y="1547621"/>
            <a:ext cx="616561" cy="68575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37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Voortgang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58640"/>
          </a:xfrm>
        </p:spPr>
        <p:txBody>
          <a:bodyPr/>
          <a:lstStyle/>
          <a:p>
            <a:r>
              <a:rPr lang="nl-NL" dirty="0"/>
              <a:t>Zo ziet voortgang er uit.</a:t>
            </a:r>
          </a:p>
          <a:p>
            <a:r>
              <a:rPr lang="nl-NL" dirty="0"/>
              <a:t>Groen waar nog niks staat </a:t>
            </a:r>
            <a:r>
              <a:rPr lang="nl-NL" dirty="0">
                <a:sym typeface="Wingdings" panose="05000000000000000000" pitchFamily="2" charset="2"/>
              </a:rPr>
              <a:t> docent moet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nog beoordelen</a:t>
            </a:r>
          </a:p>
          <a:p>
            <a:r>
              <a:rPr lang="nl-NL" dirty="0">
                <a:sym typeface="Wingdings" panose="05000000000000000000" pitchFamily="2" charset="2"/>
              </a:rPr>
              <a:t>Paars  Leerling moet nog maken</a:t>
            </a:r>
          </a:p>
          <a:p>
            <a:r>
              <a:rPr lang="nl-NL" dirty="0">
                <a:sym typeface="Wingdings" panose="05000000000000000000" pitchFamily="2" charset="2"/>
              </a:rPr>
              <a:t>Groen met een G of V = opdracht is Goed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of Voldoende</a:t>
            </a:r>
          </a:p>
          <a:p>
            <a:r>
              <a:rPr lang="nl-NL" dirty="0">
                <a:sym typeface="Wingdings" panose="05000000000000000000" pitchFamily="2" charset="2"/>
              </a:rPr>
              <a:t>Groen met een H = Opdracht is niet goed en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moet worden Herkanst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Rode lijn er om heen betekent te laat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ingeleverd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173" y="467542"/>
            <a:ext cx="303847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6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Deadline voor inleveren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elke opdracht staat ook een deadline voor wanneer je het moet hebben gemaakt!</a:t>
            </a:r>
          </a:p>
          <a:p>
            <a:endParaRPr lang="nl-NL" dirty="0"/>
          </a:p>
          <a:p>
            <a:r>
              <a:rPr lang="nl-NL" dirty="0"/>
              <a:t>Elke week zet ik opdrachten online, deze moeten vaak de week erna worden ingeleverd!</a:t>
            </a:r>
          </a:p>
          <a:p>
            <a:r>
              <a:rPr lang="nl-NL" dirty="0"/>
              <a:t>Ben je een keer ziek </a:t>
            </a:r>
            <a:r>
              <a:rPr lang="nl-NL" dirty="0">
                <a:sym typeface="Wingdings" panose="05000000000000000000" pitchFamily="2" charset="2"/>
              </a:rPr>
              <a:t> maak de opdrachten dan thuis!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44" y="4248697"/>
            <a:ext cx="3745911" cy="24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25396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1666</TotalTime>
  <Words>180</Words>
  <Application>Microsoft Office PowerPoint</Application>
  <PresentationFormat>Breedbeeld</PresentationFormat>
  <Paragraphs>38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Sliert</vt:lpstr>
      <vt:lpstr>Keuzedeel</vt:lpstr>
      <vt:lpstr>Keuzedeel via 24Boost</vt:lpstr>
      <vt:lpstr>Inloggen</vt:lpstr>
      <vt:lpstr>Profiel wijzigen</vt:lpstr>
      <vt:lpstr>Hoe werkt 24boost</vt:lpstr>
      <vt:lpstr>Voortgang</vt:lpstr>
      <vt:lpstr>Deadline voor inleveren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Keuzedeel</dc:title>
  <dc:creator>Jente van der Mei</dc:creator>
  <cp:lastModifiedBy>Joey Danny Witte</cp:lastModifiedBy>
  <cp:revision>24</cp:revision>
  <dcterms:created xsi:type="dcterms:W3CDTF">2017-11-20T12:44:20Z</dcterms:created>
  <dcterms:modified xsi:type="dcterms:W3CDTF">2019-11-18T08:59:15Z</dcterms:modified>
</cp:coreProperties>
</file>