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8" r:id="rId5"/>
    <p:sldId id="257" r:id="rId6"/>
    <p:sldId id="256" r:id="rId7"/>
    <p:sldId id="260" r:id="rId8"/>
    <p:sldId id="261" r:id="rId9"/>
    <p:sldId id="262" r:id="rId10"/>
    <p:sldId id="264" r:id="rId11"/>
    <p:sldId id="265" r:id="rId12"/>
    <p:sldId id="266" r:id="rId13"/>
    <p:sldId id="270" r:id="rId14"/>
    <p:sldId id="268" r:id="rId15"/>
    <p:sldId id="263" r:id="rId16"/>
    <p:sldId id="271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Menting" userId="S::y.korf@noorderpoort.nl::f85fe060-a2c8-4b7b-a2c0-2d37f38ed530" providerId="AD" clId="Web-{5097CF85-4AA9-4FFA-8396-3AC6AAFE7319}"/>
    <pc:docChg chg="modSld">
      <pc:chgData name="Yvonne Menting" userId="S::y.korf@noorderpoort.nl::f85fe060-a2c8-4b7b-a2c0-2d37f38ed530" providerId="AD" clId="Web-{5097CF85-4AA9-4FFA-8396-3AC6AAFE7319}" dt="2018-05-24T07:33:16.761" v="35" actId="20577"/>
      <pc:docMkLst>
        <pc:docMk/>
      </pc:docMkLst>
      <pc:sldChg chg="modSp">
        <pc:chgData name="Yvonne Menting" userId="S::y.korf@noorderpoort.nl::f85fe060-a2c8-4b7b-a2c0-2d37f38ed530" providerId="AD" clId="Web-{5097CF85-4AA9-4FFA-8396-3AC6AAFE7319}" dt="2018-05-24T07:31:12.103" v="4" actId="20577"/>
        <pc:sldMkLst>
          <pc:docMk/>
          <pc:sldMk cId="1610870261" sldId="265"/>
        </pc:sldMkLst>
        <pc:spChg chg="mod">
          <ac:chgData name="Yvonne Menting" userId="S::y.korf@noorderpoort.nl::f85fe060-a2c8-4b7b-a2c0-2d37f38ed530" providerId="AD" clId="Web-{5097CF85-4AA9-4FFA-8396-3AC6AAFE7319}" dt="2018-05-24T07:31:12.103" v="4" actId="20577"/>
          <ac:spMkLst>
            <pc:docMk/>
            <pc:sldMk cId="1610870261" sldId="265"/>
            <ac:spMk id="3" creationId="{00000000-0000-0000-0000-000000000000}"/>
          </ac:spMkLst>
        </pc:spChg>
      </pc:sldChg>
      <pc:sldChg chg="modSp">
        <pc:chgData name="Yvonne Menting" userId="S::y.korf@noorderpoort.nl::f85fe060-a2c8-4b7b-a2c0-2d37f38ed530" providerId="AD" clId="Web-{5097CF85-4AA9-4FFA-8396-3AC6AAFE7319}" dt="2018-05-24T07:31:57.479" v="11" actId="20577"/>
        <pc:sldMkLst>
          <pc:docMk/>
          <pc:sldMk cId="3946542019" sldId="268"/>
        </pc:sldMkLst>
        <pc:spChg chg="mod">
          <ac:chgData name="Yvonne Menting" userId="S::y.korf@noorderpoort.nl::f85fe060-a2c8-4b7b-a2c0-2d37f38ed530" providerId="AD" clId="Web-{5097CF85-4AA9-4FFA-8396-3AC6AAFE7319}" dt="2018-05-24T07:31:57.479" v="11" actId="20577"/>
          <ac:spMkLst>
            <pc:docMk/>
            <pc:sldMk cId="3946542019" sldId="268"/>
            <ac:spMk id="3" creationId="{00000000-0000-0000-0000-000000000000}"/>
          </ac:spMkLst>
        </pc:spChg>
      </pc:sldChg>
      <pc:sldChg chg="modSp">
        <pc:chgData name="Yvonne Menting" userId="S::y.korf@noorderpoort.nl::f85fe060-a2c8-4b7b-a2c0-2d37f38ed530" providerId="AD" clId="Web-{5097CF85-4AA9-4FFA-8396-3AC6AAFE7319}" dt="2018-05-24T07:33:14.481" v="33" actId="20577"/>
        <pc:sldMkLst>
          <pc:docMk/>
          <pc:sldMk cId="1091155760" sldId="271"/>
        </pc:sldMkLst>
        <pc:spChg chg="mod">
          <ac:chgData name="Yvonne Menting" userId="S::y.korf@noorderpoort.nl::f85fe060-a2c8-4b7b-a2c0-2d37f38ed530" providerId="AD" clId="Web-{5097CF85-4AA9-4FFA-8396-3AC6AAFE7319}" dt="2018-05-24T07:33:14.481" v="33" actId="20577"/>
          <ac:spMkLst>
            <pc:docMk/>
            <pc:sldMk cId="1091155760" sldId="271"/>
            <ac:spMk id="3" creationId="{00000000-0000-0000-0000-000000000000}"/>
          </ac:spMkLst>
        </pc:spChg>
      </pc:sldChg>
    </pc:docChg>
  </pc:docChgLst>
  <pc:docChgLst>
    <pc:chgData name="Gjyljeta Hoxhaj" userId="S::g.hoxhaj@noorderpoort.nl::346c9518-da2d-4f25-b9bd-e3d0983f50e6" providerId="AD" clId="Web-{E1A0D9E7-220E-4146-88ED-EAD4EA896D94}"/>
    <pc:docChg chg="modSld">
      <pc:chgData name="Gjyljeta Hoxhaj" userId="S::g.hoxhaj@noorderpoort.nl::346c9518-da2d-4f25-b9bd-e3d0983f50e6" providerId="AD" clId="Web-{E1A0D9E7-220E-4146-88ED-EAD4EA896D94}" dt="2018-05-22T17:20:47.977" v="9" actId="20577"/>
      <pc:docMkLst>
        <pc:docMk/>
      </pc:docMkLst>
      <pc:sldChg chg="modSp">
        <pc:chgData name="Gjyljeta Hoxhaj" userId="S::g.hoxhaj@noorderpoort.nl::346c9518-da2d-4f25-b9bd-e3d0983f50e6" providerId="AD" clId="Web-{E1A0D9E7-220E-4146-88ED-EAD4EA896D94}" dt="2018-05-22T17:20:47.977" v="9" actId="20577"/>
        <pc:sldMkLst>
          <pc:docMk/>
          <pc:sldMk cId="2040724374" sldId="270"/>
        </pc:sldMkLst>
        <pc:spChg chg="mod">
          <ac:chgData name="Gjyljeta Hoxhaj" userId="S::g.hoxhaj@noorderpoort.nl::346c9518-da2d-4f25-b9bd-e3d0983f50e6" providerId="AD" clId="Web-{E1A0D9E7-220E-4146-88ED-EAD4EA896D94}" dt="2018-05-22T17:20:47.977" v="9" actId="20577"/>
          <ac:spMkLst>
            <pc:docMk/>
            <pc:sldMk cId="2040724374" sldId="270"/>
            <ac:spMk id="2" creationId="{00000000-0000-0000-0000-000000000000}"/>
          </ac:spMkLst>
        </pc:spChg>
        <pc:spChg chg="mod">
          <ac:chgData name="Gjyljeta Hoxhaj" userId="S::g.hoxhaj@noorderpoort.nl::346c9518-da2d-4f25-b9bd-e3d0983f50e6" providerId="AD" clId="Web-{E1A0D9E7-220E-4146-88ED-EAD4EA896D94}" dt="2018-05-22T17:20:35.117" v="2" actId="20577"/>
          <ac:spMkLst>
            <pc:docMk/>
            <pc:sldMk cId="2040724374" sldId="270"/>
            <ac:spMk id="3" creationId="{00000000-0000-0000-0000-000000000000}"/>
          </ac:spMkLst>
        </pc:spChg>
      </pc:sldChg>
    </pc:docChg>
  </pc:docChgLst>
  <pc:docChgLst>
    <pc:chgData name="Gjyljeta Hoxhaj" userId="S::g.hoxhaj@noorderpoort.nl::346c9518-da2d-4f25-b9bd-e3d0983f50e6" providerId="AD" clId="Web-{32FA0B10-F66D-4140-BECA-15A26F78A2A9}"/>
    <pc:docChg chg="addSld delSld modSld sldOrd">
      <pc:chgData name="Gjyljeta Hoxhaj" userId="S::g.hoxhaj@noorderpoort.nl::346c9518-da2d-4f25-b9bd-e3d0983f50e6" providerId="AD" clId="Web-{32FA0B10-F66D-4140-BECA-15A26F78A2A9}" dt="2018-05-06T18:56:30.941" v="275"/>
      <pc:docMkLst>
        <pc:docMk/>
      </pc:docMkLst>
      <pc:sldChg chg="modSp">
        <pc:chgData name="Gjyljeta Hoxhaj" userId="S::g.hoxhaj@noorderpoort.nl::346c9518-da2d-4f25-b9bd-e3d0983f50e6" providerId="AD" clId="Web-{32FA0B10-F66D-4140-BECA-15A26F78A2A9}" dt="2018-05-06T18:46:34.985" v="56"/>
        <pc:sldMkLst>
          <pc:docMk/>
          <pc:sldMk cId="3443111378" sldId="256"/>
        </pc:sldMkLst>
        <pc:spChg chg="mod">
          <ac:chgData name="Gjyljeta Hoxhaj" userId="S::g.hoxhaj@noorderpoort.nl::346c9518-da2d-4f25-b9bd-e3d0983f50e6" providerId="AD" clId="Web-{32FA0B10-F66D-4140-BECA-15A26F78A2A9}" dt="2018-05-06T18:46:34.985" v="56"/>
          <ac:spMkLst>
            <pc:docMk/>
            <pc:sldMk cId="3443111378" sldId="256"/>
            <ac:spMk id="2" creationId="{00000000-0000-0000-0000-000000000000}"/>
          </ac:spMkLst>
        </pc:spChg>
      </pc:sldChg>
      <pc:sldChg chg="modSp ord">
        <pc:chgData name="Gjyljeta Hoxhaj" userId="S::g.hoxhaj@noorderpoort.nl::346c9518-da2d-4f25-b9bd-e3d0983f50e6" providerId="AD" clId="Web-{32FA0B10-F66D-4140-BECA-15A26F78A2A9}" dt="2018-05-06T18:47:03.599" v="63"/>
        <pc:sldMkLst>
          <pc:docMk/>
          <pc:sldMk cId="2769910050" sldId="257"/>
        </pc:sldMkLst>
        <pc:spChg chg="mod">
          <ac:chgData name="Gjyljeta Hoxhaj" userId="S::g.hoxhaj@noorderpoort.nl::346c9518-da2d-4f25-b9bd-e3d0983f50e6" providerId="AD" clId="Web-{32FA0B10-F66D-4140-BECA-15A26F78A2A9}" dt="2018-05-06T18:47:03.599" v="63"/>
          <ac:spMkLst>
            <pc:docMk/>
            <pc:sldMk cId="2769910050" sldId="257"/>
            <ac:spMk id="3" creationId="{00000000-0000-0000-0000-000000000000}"/>
          </ac:spMkLst>
        </pc:spChg>
      </pc:sldChg>
      <pc:sldChg chg="modSp">
        <pc:chgData name="Gjyljeta Hoxhaj" userId="S::g.hoxhaj@noorderpoort.nl::346c9518-da2d-4f25-b9bd-e3d0983f50e6" providerId="AD" clId="Web-{32FA0B10-F66D-4140-BECA-15A26F78A2A9}" dt="2018-05-06T18:45:49.390" v="47"/>
        <pc:sldMkLst>
          <pc:docMk/>
          <pc:sldMk cId="3855168685" sldId="258"/>
        </pc:sldMkLst>
        <pc:spChg chg="mod">
          <ac:chgData name="Gjyljeta Hoxhaj" userId="S::g.hoxhaj@noorderpoort.nl::346c9518-da2d-4f25-b9bd-e3d0983f50e6" providerId="AD" clId="Web-{32FA0B10-F66D-4140-BECA-15A26F78A2A9}" dt="2018-05-06T18:45:49.390" v="47"/>
          <ac:spMkLst>
            <pc:docMk/>
            <pc:sldMk cId="3855168685" sldId="258"/>
            <ac:spMk id="2" creationId="{00000000-0000-0000-0000-000000000000}"/>
          </ac:spMkLst>
        </pc:spChg>
        <pc:spChg chg="mod">
          <ac:chgData name="Gjyljeta Hoxhaj" userId="S::g.hoxhaj@noorderpoort.nl::346c9518-da2d-4f25-b9bd-e3d0983f50e6" providerId="AD" clId="Web-{32FA0B10-F66D-4140-BECA-15A26F78A2A9}" dt="2018-05-06T18:43:57.525" v="5"/>
          <ac:spMkLst>
            <pc:docMk/>
            <pc:sldMk cId="3855168685" sldId="258"/>
            <ac:spMk id="3" creationId="{00000000-0000-0000-0000-000000000000}"/>
          </ac:spMkLst>
        </pc:spChg>
        <pc:spChg chg="mod">
          <ac:chgData name="Gjyljeta Hoxhaj" userId="S::g.hoxhaj@noorderpoort.nl::346c9518-da2d-4f25-b9bd-e3d0983f50e6" providerId="AD" clId="Web-{32FA0B10-F66D-4140-BECA-15A26F78A2A9}" dt="2018-05-06T18:44:15.932" v="30"/>
          <ac:spMkLst>
            <pc:docMk/>
            <pc:sldMk cId="3855168685" sldId="258"/>
            <ac:spMk id="5" creationId="{00000000-0000-0000-0000-000000000000}"/>
          </ac:spMkLst>
        </pc:spChg>
      </pc:sldChg>
      <pc:sldChg chg="modSp del">
        <pc:chgData name="Gjyljeta Hoxhaj" userId="S::g.hoxhaj@noorderpoort.nl::346c9518-da2d-4f25-b9bd-e3d0983f50e6" providerId="AD" clId="Web-{32FA0B10-F66D-4140-BECA-15A26F78A2A9}" dt="2018-05-06T18:46:48.505" v="58"/>
        <pc:sldMkLst>
          <pc:docMk/>
          <pc:sldMk cId="2472559609" sldId="259"/>
        </pc:sldMkLst>
        <pc:spChg chg="mod">
          <ac:chgData name="Gjyljeta Hoxhaj" userId="S::g.hoxhaj@noorderpoort.nl::346c9518-da2d-4f25-b9bd-e3d0983f50e6" providerId="AD" clId="Web-{32FA0B10-F66D-4140-BECA-15A26F78A2A9}" dt="2018-05-06T18:45:05.107" v="35"/>
          <ac:spMkLst>
            <pc:docMk/>
            <pc:sldMk cId="2472559609" sldId="259"/>
            <ac:spMk id="2" creationId="{00000000-0000-0000-0000-000000000000}"/>
          </ac:spMkLst>
        </pc:spChg>
        <pc:spChg chg="mod">
          <ac:chgData name="Gjyljeta Hoxhaj" userId="S::g.hoxhaj@noorderpoort.nl::346c9518-da2d-4f25-b9bd-e3d0983f50e6" providerId="AD" clId="Web-{32FA0B10-F66D-4140-BECA-15A26F78A2A9}" dt="2018-05-06T18:45:34.296" v="40"/>
          <ac:spMkLst>
            <pc:docMk/>
            <pc:sldMk cId="2472559609" sldId="259"/>
            <ac:spMk id="3" creationId="{00000000-0000-0000-0000-000000000000}"/>
          </ac:spMkLst>
        </pc:spChg>
      </pc:sldChg>
      <pc:sldChg chg="modSp">
        <pc:chgData name="Gjyljeta Hoxhaj" userId="S::g.hoxhaj@noorderpoort.nl::346c9518-da2d-4f25-b9bd-e3d0983f50e6" providerId="AD" clId="Web-{32FA0B10-F66D-4140-BECA-15A26F78A2A9}" dt="2018-05-06T18:51:39.512" v="110"/>
        <pc:sldMkLst>
          <pc:docMk/>
          <pc:sldMk cId="3847048950" sldId="263"/>
        </pc:sldMkLst>
        <pc:spChg chg="mod">
          <ac:chgData name="Gjyljeta Hoxhaj" userId="S::g.hoxhaj@noorderpoort.nl::346c9518-da2d-4f25-b9bd-e3d0983f50e6" providerId="AD" clId="Web-{32FA0B10-F66D-4140-BECA-15A26F78A2A9}" dt="2018-05-06T18:51:39.512" v="110"/>
          <ac:spMkLst>
            <pc:docMk/>
            <pc:sldMk cId="3847048950" sldId="263"/>
            <ac:spMk id="2" creationId="{00000000-0000-0000-0000-000000000000}"/>
          </ac:spMkLst>
        </pc:spChg>
        <pc:spChg chg="mod">
          <ac:chgData name="Gjyljeta Hoxhaj" userId="S::g.hoxhaj@noorderpoort.nl::346c9518-da2d-4f25-b9bd-e3d0983f50e6" providerId="AD" clId="Web-{32FA0B10-F66D-4140-BECA-15A26F78A2A9}" dt="2018-05-06T18:50:27.135" v="94"/>
          <ac:spMkLst>
            <pc:docMk/>
            <pc:sldMk cId="3847048950" sldId="263"/>
            <ac:spMk id="3" creationId="{00000000-0000-0000-0000-000000000000}"/>
          </ac:spMkLst>
        </pc:spChg>
      </pc:sldChg>
      <pc:sldChg chg="modSp add del">
        <pc:chgData name="Gjyljeta Hoxhaj" userId="S::g.hoxhaj@noorderpoort.nl::346c9518-da2d-4f25-b9bd-e3d0983f50e6" providerId="AD" clId="Web-{32FA0B10-F66D-4140-BECA-15A26F78A2A9}" dt="2018-05-06T18:49:32.946" v="91"/>
        <pc:sldMkLst>
          <pc:docMk/>
          <pc:sldMk cId="2990672666" sldId="267"/>
        </pc:sldMkLst>
        <pc:spChg chg="mod">
          <ac:chgData name="Gjyljeta Hoxhaj" userId="S::g.hoxhaj@noorderpoort.nl::346c9518-da2d-4f25-b9bd-e3d0983f50e6" providerId="AD" clId="Web-{32FA0B10-F66D-4140-BECA-15A26F78A2A9}" dt="2018-05-06T18:47:39.225" v="67"/>
          <ac:spMkLst>
            <pc:docMk/>
            <pc:sldMk cId="2990672666" sldId="267"/>
            <ac:spMk id="5" creationId="{00000000-0000-0000-0000-000000000000}"/>
          </ac:spMkLst>
        </pc:spChg>
      </pc:sldChg>
      <pc:sldChg chg="modSp">
        <pc:chgData name="Gjyljeta Hoxhaj" userId="S::g.hoxhaj@noorderpoort.nl::346c9518-da2d-4f25-b9bd-e3d0983f50e6" providerId="AD" clId="Web-{32FA0B10-F66D-4140-BECA-15A26F78A2A9}" dt="2018-05-06T18:49:23.618" v="89"/>
        <pc:sldMkLst>
          <pc:docMk/>
          <pc:sldMk cId="3946542019" sldId="268"/>
        </pc:sldMkLst>
        <pc:spChg chg="mod">
          <ac:chgData name="Gjyljeta Hoxhaj" userId="S::g.hoxhaj@noorderpoort.nl::346c9518-da2d-4f25-b9bd-e3d0983f50e6" providerId="AD" clId="Web-{32FA0B10-F66D-4140-BECA-15A26F78A2A9}" dt="2018-05-06T18:49:23.618" v="89"/>
          <ac:spMkLst>
            <pc:docMk/>
            <pc:sldMk cId="3946542019" sldId="268"/>
            <ac:spMk id="3" creationId="{00000000-0000-0000-0000-000000000000}"/>
          </ac:spMkLst>
        </pc:spChg>
      </pc:sldChg>
      <pc:sldChg chg="modSp">
        <pc:chgData name="Gjyljeta Hoxhaj" userId="S::g.hoxhaj@noorderpoort.nl::346c9518-da2d-4f25-b9bd-e3d0983f50e6" providerId="AD" clId="Web-{32FA0B10-F66D-4140-BECA-15A26F78A2A9}" dt="2018-05-06T18:55:26.893" v="222"/>
        <pc:sldMkLst>
          <pc:docMk/>
          <pc:sldMk cId="2040724374" sldId="270"/>
        </pc:sldMkLst>
        <pc:spChg chg="mod">
          <ac:chgData name="Gjyljeta Hoxhaj" userId="S::g.hoxhaj@noorderpoort.nl::346c9518-da2d-4f25-b9bd-e3d0983f50e6" providerId="AD" clId="Web-{32FA0B10-F66D-4140-BECA-15A26F78A2A9}" dt="2018-05-06T18:55:26.893" v="222"/>
          <ac:spMkLst>
            <pc:docMk/>
            <pc:sldMk cId="2040724374" sldId="270"/>
            <ac:spMk id="2" creationId="{00000000-0000-0000-0000-000000000000}"/>
          </ac:spMkLst>
        </pc:spChg>
        <pc:spChg chg="mod">
          <ac:chgData name="Gjyljeta Hoxhaj" userId="S::g.hoxhaj@noorderpoort.nl::346c9518-da2d-4f25-b9bd-e3d0983f50e6" providerId="AD" clId="Web-{32FA0B10-F66D-4140-BECA-15A26F78A2A9}" dt="2018-05-06T18:55:17.658" v="215"/>
          <ac:spMkLst>
            <pc:docMk/>
            <pc:sldMk cId="2040724374" sldId="270"/>
            <ac:spMk id="3" creationId="{00000000-0000-0000-0000-000000000000}"/>
          </ac:spMkLst>
        </pc:spChg>
      </pc:sldChg>
      <pc:sldChg chg="modSp add del">
        <pc:chgData name="Gjyljeta Hoxhaj" userId="S::g.hoxhaj@noorderpoort.nl::346c9518-da2d-4f25-b9bd-e3d0983f50e6" providerId="AD" clId="Web-{32FA0B10-F66D-4140-BECA-15A26F78A2A9}" dt="2018-05-06T18:56:30.941" v="274"/>
        <pc:sldMkLst>
          <pc:docMk/>
          <pc:sldMk cId="1091155760" sldId="271"/>
        </pc:sldMkLst>
        <pc:spChg chg="mod">
          <ac:chgData name="Gjyljeta Hoxhaj" userId="S::g.hoxhaj@noorderpoort.nl::346c9518-da2d-4f25-b9bd-e3d0983f50e6" providerId="AD" clId="Web-{32FA0B10-F66D-4140-BECA-15A26F78A2A9}" dt="2018-05-06T18:55:55.753" v="239"/>
          <ac:spMkLst>
            <pc:docMk/>
            <pc:sldMk cId="1091155760" sldId="271"/>
            <ac:spMk id="2" creationId="{00000000-0000-0000-0000-000000000000}"/>
          </ac:spMkLst>
        </pc:spChg>
        <pc:spChg chg="mod">
          <ac:chgData name="Gjyljeta Hoxhaj" userId="S::g.hoxhaj@noorderpoort.nl::346c9518-da2d-4f25-b9bd-e3d0983f50e6" providerId="AD" clId="Web-{32FA0B10-F66D-4140-BECA-15A26F78A2A9}" dt="2018-05-06T18:56:30.941" v="274"/>
          <ac:spMkLst>
            <pc:docMk/>
            <pc:sldMk cId="1091155760" sldId="27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65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05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52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03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66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720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900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024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0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07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0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03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02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49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2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2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13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A27D739-85E7-B642-AC3D-041B0D6071D4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79B2C39-F27D-9142-B4FF-C0976E4DFF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97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v348qFH1c" TargetMode="External"/><Relationship Id="rId2" Type="http://schemas.openxmlformats.org/officeDocument/2006/relationships/hyperlink" Target="https://www.youtube.com/watch?v=p7_q7SE_Kj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7_q7SE_Kj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17581" y="665669"/>
            <a:ext cx="7175351" cy="1793167"/>
          </a:xfrm>
        </p:spPr>
        <p:txBody>
          <a:bodyPr/>
          <a:lstStyle/>
          <a:p>
            <a:pPr marL="182880"/>
            <a:r>
              <a:rPr lang="nl-NL" dirty="0"/>
              <a:t> Helpende</a:t>
            </a:r>
            <a:br>
              <a:rPr lang="nl-NL" dirty="0"/>
            </a:br>
            <a:r>
              <a:rPr lang="nl-NL" dirty="0"/>
              <a:t>plus</a:t>
            </a:r>
          </a:p>
        </p:txBody>
      </p:sp>
      <p:sp>
        <p:nvSpPr>
          <p:cNvPr id="2" name="Subtitel 1"/>
          <p:cNvSpPr>
            <a:spLocks noGrp="1"/>
          </p:cNvSpPr>
          <p:nvPr>
            <p:ph type="subTitle" idx="1"/>
          </p:nvPr>
        </p:nvSpPr>
        <p:spPr>
          <a:xfrm>
            <a:off x="2954328" y="5025316"/>
            <a:ext cx="5637010" cy="8821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Les 5</a:t>
            </a:r>
          </a:p>
        </p:txBody>
      </p:sp>
      <p:pic>
        <p:nvPicPr>
          <p:cNvPr id="4" name="Afbeelding 3" descr="welk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26" y="341908"/>
            <a:ext cx="4175112" cy="31626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48272" y="2461761"/>
            <a:ext cx="167866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l-NL" sz="2400" dirty="0"/>
              <a:t>2018/2019</a:t>
            </a:r>
          </a:p>
        </p:txBody>
      </p:sp>
    </p:spTree>
    <p:extLst>
      <p:ext uri="{BB962C8B-B14F-4D97-AF65-F5344CB8AC3E}">
        <p14:creationId xmlns:p14="http://schemas.microsoft.com/office/powerpoint/2010/main" val="385516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>
                <a:solidFill>
                  <a:srgbClr val="1A0DAB"/>
                </a:solidFill>
              </a:rPr>
              <a:t>Blaaskatheterisatie</a:t>
            </a:r>
            <a:r>
              <a:rPr lang="nl-NL" dirty="0">
                <a:solidFill>
                  <a:srgbClr val="1A0DAB"/>
                </a:solidFill>
                <a:hlinkClick r:id="" action="ppaction://noaction"/>
              </a:rPr>
              <a:t> man</a:t>
            </a:r>
            <a:r>
              <a:rPr lang="nl-NL" dirty="0"/>
              <a:t>   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hlinkClick r:id="rId2"/>
              </a:rPr>
              <a:t> Protocol vilans erbij. </a:t>
            </a:r>
          </a:p>
          <a:p>
            <a:pPr marL="0" indent="0">
              <a:buNone/>
            </a:pPr>
            <a:endParaRPr lang="nl-NL" dirty="0"/>
          </a:p>
          <a:p>
            <a:pPr>
              <a:buNone/>
            </a:pPr>
            <a:endParaRPr lang="nl-NL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nl-NL" dirty="0">
                <a:solidFill>
                  <a:schemeClr val="tx1"/>
                </a:solidFill>
              </a:rPr>
              <a:t>      </a:t>
            </a:r>
            <a:r>
              <a:rPr lang="nl-NL" dirty="0">
                <a:solidFill>
                  <a:schemeClr val="tx1"/>
                </a:solidFill>
                <a:hlinkClick r:id="rId3"/>
              </a:rPr>
              <a:t>Blaaskatheterisatie man</a:t>
            </a:r>
          </a:p>
        </p:txBody>
      </p:sp>
    </p:spTree>
    <p:extLst>
      <p:ext uri="{BB962C8B-B14F-4D97-AF65-F5344CB8AC3E}">
        <p14:creationId xmlns:p14="http://schemas.microsoft.com/office/powerpoint/2010/main" val="204072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2371855"/>
            <a:ext cx="6400800" cy="4824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Wat hebben we geleerd:</a:t>
            </a:r>
          </a:p>
          <a:p>
            <a:pPr marL="45720" indent="0">
              <a:buNone/>
            </a:pPr>
            <a:endParaRPr lang="nl-NL" sz="2800" b="1" dirty="0"/>
          </a:p>
          <a:p>
            <a:r>
              <a:rPr lang="nl-NL" dirty="0"/>
              <a:t> indicaties voor katheteriseren</a:t>
            </a:r>
            <a:endParaRPr lang="en-US" dirty="0"/>
          </a:p>
          <a:p>
            <a:r>
              <a:rPr lang="nl-NL" dirty="0"/>
              <a:t> soorten katheters (materiaal/doel)</a:t>
            </a:r>
            <a:endParaRPr lang="en-US" dirty="0"/>
          </a:p>
          <a:p>
            <a:r>
              <a:rPr lang="nl-NL" dirty="0"/>
              <a:t> lichamelijke, psychische en sociale aspecten  </a:t>
            </a:r>
          </a:p>
          <a:p>
            <a:pPr marL="45720" indent="0">
              <a:buNone/>
            </a:pPr>
            <a:r>
              <a:rPr lang="nl-NL" dirty="0"/>
              <a:t>     en observaties</a:t>
            </a:r>
            <a:endParaRPr lang="en-US" dirty="0"/>
          </a:p>
          <a:p>
            <a:r>
              <a:rPr lang="nl-NL" dirty="0"/>
              <a:t> algemene regels/observatie bij katheteriseren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654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 blaaskatheterisatie vrouw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nl-NL" dirty="0">
                <a:hlinkClick r:id="rId2"/>
              </a:rPr>
              <a:t>Blaaskatheterisatie vrouw</a:t>
            </a:r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704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0474" y="562338"/>
            <a:ext cx="6512511" cy="1143000"/>
          </a:xfrm>
        </p:spPr>
        <p:txBody>
          <a:bodyPr/>
          <a:lstStyle/>
          <a:p>
            <a:r>
              <a:rPr lang="nl-NL" dirty="0"/>
              <a:t>Evaluatie?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081" y="2294527"/>
            <a:ext cx="6400800" cy="3474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             Vragen? </a:t>
            </a:r>
            <a:endParaRPr lang="nl-NL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5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289" y="56233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/>
              <a:t> Wat behandelen we vandaag: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2001464"/>
            <a:ext cx="6400800" cy="34747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  <a:p>
            <a:r>
              <a:rPr lang="nl-NL" dirty="0"/>
              <a:t> indicaties voor katheteriseren</a:t>
            </a:r>
            <a:endParaRPr lang="en-US" dirty="0"/>
          </a:p>
          <a:p>
            <a:r>
              <a:rPr lang="nl-NL" dirty="0"/>
              <a:t> soorten katheters (materiaal/doel)</a:t>
            </a:r>
            <a:endParaRPr lang="en-US" dirty="0"/>
          </a:p>
          <a:p>
            <a:r>
              <a:rPr lang="nl-NL" dirty="0"/>
              <a:t> lichamelijke, psychische en sociale aspecten  </a:t>
            </a:r>
          </a:p>
          <a:p>
            <a:pPr marL="45720" indent="0">
              <a:buNone/>
            </a:pPr>
            <a:r>
              <a:rPr lang="nl-NL" dirty="0"/>
              <a:t>     en observaties</a:t>
            </a:r>
            <a:endParaRPr lang="en-US" dirty="0"/>
          </a:p>
          <a:p>
            <a:r>
              <a:rPr lang="nl-NL" dirty="0"/>
              <a:t> algemene regels/observatie bij katheteriseren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991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7581" y="4974301"/>
            <a:ext cx="7175351" cy="1342093"/>
          </a:xfrm>
        </p:spPr>
        <p:txBody>
          <a:bodyPr/>
          <a:lstStyle/>
          <a:p>
            <a:pPr marL="182880"/>
            <a:r>
              <a:rPr lang="nl-NL" sz="3600" b="1" dirty="0">
                <a:solidFill>
                  <a:srgbClr val="000000"/>
                </a:solidFill>
              </a:rPr>
              <a:t>Specifieke zorg bij urologische aandoeningen</a:t>
            </a:r>
            <a:endParaRPr lang="nl-NL" sz="3600" dirty="0"/>
          </a:p>
        </p:txBody>
      </p:sp>
      <p:pic>
        <p:nvPicPr>
          <p:cNvPr id="6" name="Afbeelding 5" descr="bladder_nl_vrouw-237x2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3" y="246736"/>
            <a:ext cx="3939519" cy="4637661"/>
          </a:xfrm>
          <a:prstGeom prst="rect">
            <a:avLst/>
          </a:prstGeom>
        </p:spPr>
      </p:pic>
      <p:pic>
        <p:nvPicPr>
          <p:cNvPr id="7" name="Afbeelding 6" descr="bladder_nl_man-269x3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10" y="246736"/>
            <a:ext cx="3998496" cy="46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437" y="708870"/>
            <a:ext cx="6260607" cy="1143000"/>
          </a:xfrm>
        </p:spPr>
        <p:txBody>
          <a:bodyPr/>
          <a:lstStyle/>
          <a:p>
            <a:r>
              <a:rPr lang="nl-NL" dirty="0"/>
              <a:t>Indicaties voor blaaskatheterisatie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5657" y="2941709"/>
            <a:ext cx="6400800" cy="26875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31470" indent="-285750">
              <a:buFont typeface="Wingdings" panose="05000000000000000000" pitchFamily="2" charset="2"/>
              <a:buChar char="Ø"/>
            </a:pPr>
            <a:r>
              <a:rPr lang="nl-NL" dirty="0"/>
              <a:t>Urine retentie</a:t>
            </a:r>
          </a:p>
          <a:p>
            <a:pPr marL="331470" indent="-285750">
              <a:buFont typeface="Wingdings" panose="05000000000000000000" pitchFamily="2" charset="2"/>
              <a:buChar char="Ø"/>
            </a:pPr>
            <a:r>
              <a:rPr lang="nl-NL" dirty="0"/>
              <a:t>Medicatie</a:t>
            </a:r>
          </a:p>
          <a:p>
            <a:pPr marL="331470" indent="-285750">
              <a:buFont typeface="Wingdings" panose="05000000000000000000" pitchFamily="2" charset="2"/>
              <a:buChar char="Ø"/>
            </a:pPr>
            <a:r>
              <a:rPr lang="nl-NL" dirty="0"/>
              <a:t>Controle legen blaas</a:t>
            </a:r>
          </a:p>
          <a:p>
            <a:pPr marL="331470" indent="-285750">
              <a:buFont typeface="Wingdings" panose="05000000000000000000" pitchFamily="2" charset="2"/>
              <a:buChar char="Ø"/>
            </a:pPr>
            <a:r>
              <a:rPr lang="nl-NL" dirty="0"/>
              <a:t>Operatie(OK)</a:t>
            </a:r>
          </a:p>
          <a:p>
            <a:pPr marL="331470" indent="-285750">
              <a:buFont typeface="Wingdings" panose="05000000000000000000" pitchFamily="2" charset="2"/>
              <a:buChar char="Ø"/>
            </a:pPr>
            <a:r>
              <a:rPr lang="nl-NL" dirty="0"/>
              <a:t>Ernstige aandoening</a:t>
            </a:r>
          </a:p>
        </p:txBody>
      </p:sp>
    </p:spTree>
    <p:extLst>
      <p:ext uri="{BB962C8B-B14F-4D97-AF65-F5344CB8AC3E}">
        <p14:creationId xmlns:p14="http://schemas.microsoft.com/office/powerpoint/2010/main" val="334057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567" y="768785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/>
              <a:t>Soorten katheters</a:t>
            </a:r>
            <a:br>
              <a:rPr lang="nl-NL"/>
            </a:br>
            <a:r>
              <a:rPr lang="nl-NL" sz="3200"/>
              <a:t>(materiaal)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2172417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nl-NL"/>
          </a:p>
          <a:p>
            <a:pPr marL="45720" indent="0">
              <a:buNone/>
            </a:pPr>
            <a:endParaRPr lang="nl-NL"/>
          </a:p>
        </p:txBody>
      </p:sp>
      <p:pic>
        <p:nvPicPr>
          <p:cNvPr id="4" name="Afbeelding 3" descr="kathe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5" y="1016982"/>
            <a:ext cx="2310870" cy="231087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86568" y="2784105"/>
            <a:ext cx="5705096" cy="242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1" indent="0">
              <a:buNone/>
            </a:pPr>
            <a:r>
              <a:rPr lang="nl-NL" b="1" u="sng" dirty="0"/>
              <a:t>Siliconen</a:t>
            </a:r>
          </a:p>
          <a:p>
            <a:pPr marL="651510" lvl="1" indent="-285750">
              <a:buFont typeface="Wingdings" panose="05000000000000000000" pitchFamily="2" charset="2"/>
              <a:buChar char="Ø"/>
            </a:pPr>
            <a:r>
              <a:rPr lang="nl-NL" dirty="0"/>
              <a:t>- voordeel: in glad materiaal blijven minder</a:t>
            </a:r>
          </a:p>
          <a:p>
            <a:pPr marL="651510" lvl="1" indent="-285750">
              <a:buFont typeface="Wingdings" panose="05000000000000000000" pitchFamily="2" charset="2"/>
              <a:buChar char="Ø"/>
            </a:pPr>
            <a:r>
              <a:rPr lang="nl-NL" dirty="0"/>
              <a:t>  snel bacteriën hechten</a:t>
            </a:r>
          </a:p>
          <a:p>
            <a:pPr marL="651510" lvl="1" indent="-285750">
              <a:buFont typeface="Wingdings" panose="05000000000000000000" pitchFamily="2" charset="2"/>
              <a:buChar char="Ø"/>
            </a:pPr>
            <a:r>
              <a:rPr lang="nl-NL" dirty="0"/>
              <a:t>- na 6 weken verwisselen</a:t>
            </a:r>
          </a:p>
          <a:p>
            <a:pPr marL="365760" lvl="1" indent="0">
              <a:buNone/>
            </a:pPr>
            <a:endParaRPr lang="nl-NL" dirty="0"/>
          </a:p>
          <a:p>
            <a:pPr marL="365760" lvl="1" indent="0">
              <a:buNone/>
            </a:pPr>
            <a:r>
              <a:rPr lang="nl-NL" b="1" u="sng" dirty="0"/>
              <a:t>Latex</a:t>
            </a:r>
          </a:p>
          <a:p>
            <a:pPr marL="651510" lvl="1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dirty="0"/>
              <a:t>- soepel</a:t>
            </a:r>
          </a:p>
          <a:p>
            <a:pPr marL="651510" lvl="1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dirty="0"/>
              <a:t>- kans op overgevoeligheid (latexallergie)</a:t>
            </a:r>
          </a:p>
          <a:p>
            <a:pPr marL="651510" lvl="1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dirty="0"/>
              <a:t>- Na 4 weken verwisselen</a:t>
            </a:r>
          </a:p>
        </p:txBody>
      </p:sp>
    </p:spTree>
    <p:extLst>
      <p:ext uri="{BB962C8B-B14F-4D97-AF65-F5344CB8AC3E}">
        <p14:creationId xmlns:p14="http://schemas.microsoft.com/office/powerpoint/2010/main" val="231155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3794" y="2828945"/>
            <a:ext cx="6400800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nl-NL" sz="2800" dirty="0"/>
              <a:t>latex met siliconen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voordeel van beide materialen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na 4 weken verwisselen</a:t>
            </a:r>
          </a:p>
          <a:p>
            <a:pPr marL="45720" indent="0">
              <a:lnSpc>
                <a:spcPct val="80000"/>
              </a:lnSpc>
              <a:buNone/>
            </a:pPr>
            <a:endParaRPr lang="nl-NL" sz="2400" dirty="0"/>
          </a:p>
          <a:p>
            <a:pPr marL="45720" indent="0">
              <a:lnSpc>
                <a:spcPct val="80000"/>
              </a:lnSpc>
              <a:buNone/>
            </a:pPr>
            <a:endParaRPr lang="nl-NL" sz="2400" dirty="0"/>
          </a:p>
          <a:p>
            <a:pPr marL="45720" indent="0">
              <a:lnSpc>
                <a:spcPct val="80000"/>
              </a:lnSpc>
              <a:buNone/>
            </a:pPr>
            <a:r>
              <a:rPr lang="nl-NL" sz="2400" dirty="0"/>
              <a:t>pvc	</a:t>
            </a:r>
          </a:p>
          <a:p>
            <a:pPr marL="651510" lvl="1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dirty="0"/>
              <a:t>- vrij stijf</a:t>
            </a:r>
          </a:p>
          <a:p>
            <a:pPr marL="651510" lvl="1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dirty="0"/>
              <a:t>- kan niet langere tijd blijven zitten</a:t>
            </a:r>
          </a:p>
          <a:p>
            <a:pPr marL="651510" lvl="1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dirty="0"/>
              <a:t>- met name eenmalig gebruik</a:t>
            </a:r>
          </a:p>
          <a:p>
            <a:pPr marL="365760" lvl="1" indent="0">
              <a:buNone/>
            </a:pPr>
            <a:endParaRPr lang="nl-NL" sz="2400" u="sng" dirty="0"/>
          </a:p>
          <a:p>
            <a:pPr marL="365760" lvl="1" indent="0">
              <a:buNone/>
            </a:pPr>
            <a:endParaRPr lang="nl-NL" sz="2400" u="sng" dirty="0"/>
          </a:p>
          <a:p>
            <a:endParaRPr lang="nl-NL" dirty="0"/>
          </a:p>
        </p:txBody>
      </p:sp>
      <p:pic>
        <p:nvPicPr>
          <p:cNvPr id="5" name="Afbeelding 4" descr="kathe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11" y="1415134"/>
            <a:ext cx="217036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8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938" y="73152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/>
              <a:t>Soorten katheters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52938" y="2265241"/>
            <a:ext cx="5007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Eenmalige katheters </a:t>
            </a:r>
          </a:p>
          <a:p>
            <a:r>
              <a:rPr lang="nl-NL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Verblijfskatheters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Continu spoelen blaas</a:t>
            </a:r>
          </a:p>
        </p:txBody>
      </p:sp>
      <p:pic>
        <p:nvPicPr>
          <p:cNvPr id="6" name="Afbeelding 5" descr="eenmali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2" y="3885073"/>
            <a:ext cx="2403671" cy="2403671"/>
          </a:xfrm>
          <a:prstGeom prst="rect">
            <a:avLst/>
          </a:prstGeom>
        </p:spPr>
      </p:pic>
      <p:pic>
        <p:nvPicPr>
          <p:cNvPr id="7" name="Afbeelding 6" descr="SIL_cathe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03" y="3312280"/>
            <a:ext cx="1880704" cy="3128300"/>
          </a:xfrm>
          <a:prstGeom prst="rect">
            <a:avLst/>
          </a:prstGeom>
        </p:spPr>
      </p:pic>
      <p:pic>
        <p:nvPicPr>
          <p:cNvPr id="8" name="Afbeelding 7" descr="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8" y="3917385"/>
            <a:ext cx="2371359" cy="23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7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690" y="6356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/>
              <a:t>Psychische aspecten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401" y="2099151"/>
            <a:ext cx="6400800" cy="7215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nl-NL" dirty="0"/>
              <a:t>Waar houdt je  rekening mee?</a:t>
            </a:r>
          </a:p>
          <a:p>
            <a:pPr marL="45720" indent="0">
              <a:buNone/>
            </a:pPr>
            <a:endParaRPr lang="nl-NL"/>
          </a:p>
          <a:p>
            <a:pPr marL="45720" indent="0">
              <a:buNone/>
            </a:pPr>
            <a:endParaRPr lang="nl-NL"/>
          </a:p>
          <a:p>
            <a:pPr marL="45720" indent="0">
              <a:buNone/>
            </a:pPr>
            <a:endParaRPr lang="nl-NL"/>
          </a:p>
        </p:txBody>
      </p:sp>
      <p:pic>
        <p:nvPicPr>
          <p:cNvPr id="5" name="Afbeelding 4" descr="clie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08" y="3211492"/>
            <a:ext cx="5048692" cy="29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7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gro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76" y="1930170"/>
            <a:ext cx="3175000" cy="3073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177" y="452439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/>
              <a:t>Algemene regels en observatiepunten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5888" y="2279178"/>
            <a:ext cx="6400800" cy="44073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nl-NL" dirty="0"/>
              <a:t>15 min:</a:t>
            </a:r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b="1" dirty="0"/>
              <a:t>Opdracht </a:t>
            </a:r>
          </a:p>
          <a:p>
            <a:pPr marL="45720" indent="0">
              <a:buNone/>
            </a:pPr>
            <a:r>
              <a:rPr lang="nl-NL" dirty="0"/>
              <a:t>Groep 1</a:t>
            </a:r>
            <a:r>
              <a:rPr lang="nl-NL" dirty="0">
                <a:sym typeface="Wingdings"/>
              </a:rPr>
              <a:t> Verdiep je in de </a:t>
            </a:r>
          </a:p>
          <a:p>
            <a:pPr marL="45720" indent="0">
              <a:buNone/>
            </a:pPr>
            <a:r>
              <a:rPr lang="nl-NL" dirty="0">
                <a:sym typeface="Wingdings"/>
              </a:rPr>
              <a:t>algemene regels bij katheteriseren</a:t>
            </a:r>
          </a:p>
          <a:p>
            <a:pPr marL="45720" indent="0">
              <a:buNone/>
            </a:pPr>
            <a:endParaRPr lang="nl-NL" dirty="0">
              <a:sym typeface="Wingdings"/>
            </a:endParaRPr>
          </a:p>
          <a:p>
            <a:pPr marL="45720" indent="0">
              <a:buNone/>
            </a:pPr>
            <a:endParaRPr lang="nl-NL" dirty="0">
              <a:sym typeface="Wingdings"/>
            </a:endParaRPr>
          </a:p>
          <a:p>
            <a:pPr marL="45720" indent="0">
              <a:buNone/>
            </a:pPr>
            <a:r>
              <a:rPr lang="nl-NL" dirty="0">
                <a:sym typeface="Wingdings"/>
              </a:rPr>
              <a:t>Groep 2  Verdiep je in belangrijke observatiepunten bij een blaaskatheter</a:t>
            </a:r>
            <a:endParaRPr lang="nl-NL" dirty="0"/>
          </a:p>
          <a:p>
            <a:pPr marL="45720" indent="0">
              <a:buNone/>
            </a:pPr>
            <a:r>
              <a:rPr lang="nl-NL" dirty="0"/>
              <a:t>Presenteer dit in 2 dia's per groepje.</a:t>
            </a:r>
          </a:p>
        </p:txBody>
      </p:sp>
    </p:spTree>
    <p:extLst>
      <p:ext uri="{BB962C8B-B14F-4D97-AF65-F5344CB8AC3E}">
        <p14:creationId xmlns:p14="http://schemas.microsoft.com/office/powerpoint/2010/main" val="166685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787D772952241B80A0987E0DB8C97" ma:contentTypeVersion="6" ma:contentTypeDescription="Een nieuw document maken." ma:contentTypeScope="" ma:versionID="caf2b65c0eb9eb02d3208b495a991543">
  <xsd:schema xmlns:xsd="http://www.w3.org/2001/XMLSchema" xmlns:xs="http://www.w3.org/2001/XMLSchema" xmlns:p="http://schemas.microsoft.com/office/2006/metadata/properties" xmlns:ns2="c5ec088f-14fe-4aaf-aea7-9313a4d643aa" xmlns:ns3="cb8fc49e-25b0-4af0-a73b-89bb7ffb62a0" targetNamespace="http://schemas.microsoft.com/office/2006/metadata/properties" ma:root="true" ma:fieldsID="d8ae6d46a3774f4974ba2428b0ddf679" ns2:_="" ns3:_="">
    <xsd:import namespace="c5ec088f-14fe-4aaf-aea7-9313a4d643aa"/>
    <xsd:import namespace="cb8fc49e-25b0-4af0-a73b-89bb7ffb62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Time" minOccurs="0"/>
                <xsd:element ref="ns2:LastSharedByUser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c088f-14fe-4aaf-aea7-9313a4d643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0" nillable="true" ma:displayName="Laatst gedeeld, per tijdstip" ma:description="" ma:internalName="LastSharedByTime" ma:readOnly="true">
      <xsd:simpleType>
        <xsd:restriction base="dms:DateTime"/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fc49e-25b0-4af0-a73b-89bb7ffb6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c5ec088f-14fe-4aaf-aea7-9313a4d643aa" xsi:nil="true"/>
    <SharedWithUsers xmlns="c5ec088f-14fe-4aaf-aea7-9313a4d643aa">
      <UserInfo>
        <DisplayName/>
        <AccountId xsi:nil="true"/>
        <AccountType/>
      </UserInfo>
    </SharedWithUsers>
    <LastSharedByTime xmlns="c5ec088f-14fe-4aaf-aea7-9313a4d643a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3E3D0F-8627-40A6-AB54-4A361AB86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c088f-14fe-4aaf-aea7-9313a4d643aa"/>
    <ds:schemaRef ds:uri="cb8fc49e-25b0-4af0-a73b-89bb7ffb62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97ED74-DBCF-46C6-AD5A-6E8F1E83C7C6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c5ec088f-14fe-4aaf-aea7-9313a4d643aa"/>
    <ds:schemaRef ds:uri="http://schemas.microsoft.com/office/infopath/2007/PartnerControls"/>
    <ds:schemaRef ds:uri="http://schemas.microsoft.com/office/2006/documentManagement/types"/>
    <ds:schemaRef ds:uri="cb8fc49e-25b0-4af0-a73b-89bb7ffb62a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98370D-DE88-464D-8EEA-7CAB32C701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134</Words>
  <Application>Microsoft Office PowerPoint</Application>
  <PresentationFormat>Diavoorstelling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Ion-directiekamer</vt:lpstr>
      <vt:lpstr> Helpende plus</vt:lpstr>
      <vt:lpstr> Wat behandelen we vandaag:</vt:lpstr>
      <vt:lpstr>Specifieke zorg bij urologische aandoeningen</vt:lpstr>
      <vt:lpstr>Indicaties voor blaaskatheterisatie</vt:lpstr>
      <vt:lpstr>Soorten katheters (materiaal)</vt:lpstr>
      <vt:lpstr>PowerPoint-presentatie</vt:lpstr>
      <vt:lpstr>Soorten katheters</vt:lpstr>
      <vt:lpstr>Psychische aspecten</vt:lpstr>
      <vt:lpstr>Algemene regels en observatiepunten</vt:lpstr>
      <vt:lpstr>Blaaskatheterisatie man   </vt:lpstr>
      <vt:lpstr>PowerPoint-presentatie</vt:lpstr>
      <vt:lpstr>Film blaaskatheterisatie vrouw</vt:lpstr>
      <vt:lpstr>Evaluatie?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VZK16</dc:title>
  <dc:creator>Gjyljeta Hoxhaj</dc:creator>
  <cp:lastModifiedBy>Jente van der Mei</cp:lastModifiedBy>
  <cp:revision>33</cp:revision>
  <dcterms:modified xsi:type="dcterms:W3CDTF">2019-01-23T19:49:21Z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0x0101006D5787D772952241B80A0987E0DB8C97</vt:lpwstr>
  </property>
  <property fmtid="{D5CDD505-2E9C-101B-9397-08002B2CF9AE}" pid="3" name="Order">
    <vt:r8>29800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