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nl/url?sa=i&amp;rct=j&amp;q=&amp;esrc=s&amp;source=images&amp;cd=&amp;cad=rja&amp;uact=8&amp;ved=0ahUKEwjslvH2s_bXAhVnDMAKHYc_BBcQjRwIBw&amp;url=https://my365daysofcolor.wordpress.com/2017/01/15/maquette-mini-etalage-winkel/&amp;psig=AOvVaw3MeYX3iab_glmER5oCTDyW&amp;ust=151268464965020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 smtClean="0"/>
              <a:t>Etaleren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</a:rPr>
              <a:t>Week- 7-9</a:t>
            </a:r>
            <a:endParaRPr lang="nl-N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45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EIND 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Maak </a:t>
            </a:r>
            <a:r>
              <a:rPr lang="nl-NL" b="1" dirty="0"/>
              <a:t>maquette</a:t>
            </a:r>
            <a:r>
              <a:rPr lang="nl-NL" dirty="0"/>
              <a:t> van een etalage</a:t>
            </a:r>
          </a:p>
          <a:p>
            <a:pPr marL="0" indent="0">
              <a:buNone/>
            </a:pPr>
            <a:r>
              <a:rPr lang="nl-NL" dirty="0"/>
              <a:t>  </a:t>
            </a:r>
            <a:r>
              <a:rPr lang="nl-NL" dirty="0">
                <a:solidFill>
                  <a:srgbClr val="0070C0"/>
                </a:solidFill>
              </a:rPr>
              <a:t> Dat kan voor een winkel maar ook waar</a:t>
            </a:r>
          </a:p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</a:rPr>
              <a:t>  Je stage loopt, bijvoorbeeld een hoek of een hele</a:t>
            </a:r>
          </a:p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</a:rPr>
              <a:t>   Ruimte van een woonkamer, of basisschool.</a:t>
            </a:r>
          </a:p>
          <a:p>
            <a:pPr marL="0" indent="0">
              <a:buNone/>
            </a:pPr>
            <a:endParaRPr lang="nl-NL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</a:rPr>
              <a:t>Kies voor een thema. Kerst, herfst </a:t>
            </a:r>
            <a:r>
              <a:rPr lang="nl-NL" dirty="0" smtClean="0">
                <a:solidFill>
                  <a:srgbClr val="0070C0"/>
                </a:solidFill>
              </a:rPr>
              <a:t>etc.</a:t>
            </a:r>
            <a:endParaRPr lang="nl-NL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NL" dirty="0"/>
              <a:t>                                 </a:t>
            </a:r>
          </a:p>
        </p:txBody>
      </p:sp>
      <p:pic>
        <p:nvPicPr>
          <p:cNvPr id="6" name="Picture 4" descr="Afbeeldingsresultaat voor maquette van een etal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561" y="2252300"/>
            <a:ext cx="2996663" cy="225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96" y="4513813"/>
            <a:ext cx="2634021" cy="243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14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 maquette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737360"/>
            <a:ext cx="10820400" cy="4481325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 Maquette </a:t>
            </a:r>
            <a:r>
              <a:rPr lang="nl-NL" dirty="0"/>
              <a:t>is een ontwerp dat op kleine schaal gepresenteerd wordt</a:t>
            </a:r>
          </a:p>
          <a:p>
            <a:pPr marL="0" indent="0">
              <a:buNone/>
            </a:pPr>
            <a:r>
              <a:rPr lang="nl-NL" b="1" u="sng" dirty="0"/>
              <a:t> De voorbereiding :</a:t>
            </a:r>
            <a:endParaRPr lang="nl-NL" b="1" dirty="0"/>
          </a:p>
          <a:p>
            <a:r>
              <a:rPr lang="nl-NL" dirty="0"/>
              <a:t>gedachten en ideeën op papier zetten of selecteren van foto’s en samen voegen</a:t>
            </a:r>
          </a:p>
          <a:p>
            <a:r>
              <a:rPr lang="nl-NL" dirty="0"/>
              <a:t>een schets teken ontwerp van de etalage maken , in samen voeging van de artikelen , decoratie en opbouwmateriaal</a:t>
            </a:r>
          </a:p>
          <a:p>
            <a:r>
              <a:rPr lang="nl-NL" dirty="0"/>
              <a:t>gebruik maken van belettering , met eventueel foto’s , folders , vignetten , …</a:t>
            </a:r>
          </a:p>
          <a:p>
            <a:r>
              <a:rPr lang="nl-NL" dirty="0"/>
              <a:t>aanwijzingen zoeken in verband met kleuren , materialen , ….</a:t>
            </a:r>
          </a:p>
          <a:p>
            <a:r>
              <a:rPr lang="nl-NL" dirty="0"/>
              <a:t>vaststellen van de schaal : 1 op 20 = 2m hoog is dus 10 cm hoog</a:t>
            </a:r>
          </a:p>
          <a:p>
            <a:r>
              <a:rPr lang="nl-NL" dirty="0"/>
              <a:t>materialen en benodigdheden opsommen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3745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Andere tips: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nl-NL" dirty="0"/>
              <a:t>Maak goed gebruik van alle ruimte.</a:t>
            </a:r>
          </a:p>
          <a:p>
            <a:pPr lvl="0" fontAlgn="base"/>
            <a:endParaRPr lang="nl-NL" dirty="0"/>
          </a:p>
          <a:p>
            <a:pPr lvl="0" fontAlgn="base"/>
            <a:r>
              <a:rPr lang="nl-NL" b="1" dirty="0"/>
              <a:t>Gouden regel: </a:t>
            </a:r>
            <a:r>
              <a:rPr lang="nl-NL" dirty="0"/>
              <a:t>eerst de opbouwstukken, dan de producten en pas dan de decoraties.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3463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01" y="1255809"/>
            <a:ext cx="5012130" cy="520221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574" y="780528"/>
            <a:ext cx="5171414" cy="517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14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Яркие витрины «Hermes» — Витринистика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97" y="1248340"/>
            <a:ext cx="4142106" cy="517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ниги как арт-объекты (подборка) / Книги в интерьере / ВТОРАЯ УЛИЦ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415" y="1683157"/>
            <a:ext cx="6104803" cy="43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105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eaturing a whimsical and amazing project named 'Moomin Valley' by talented designer, Maria Yasko. The inspiration for this interior desig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055" y="302650"/>
            <a:ext cx="4115699" cy="645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talage van Hermès in Barcelo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92" y="1449977"/>
            <a:ext cx="6792846" cy="489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780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6B1ED-6DFC-4E6F-A619-A5F98CC7B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871" y="712712"/>
            <a:ext cx="8610600" cy="1293028"/>
          </a:xfrm>
        </p:spPr>
        <p:txBody>
          <a:bodyPr/>
          <a:lstStyle/>
          <a:p>
            <a:r>
              <a:rPr lang="nl-NL" b="1" dirty="0"/>
              <a:t>Beoordeling </a:t>
            </a:r>
            <a:r>
              <a:rPr lang="nl-NL" b="1" dirty="0" smtClean="0"/>
              <a:t>eindproduct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B00362-9E14-48F8-BE54-464884790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De map met alle </a:t>
            </a:r>
            <a:r>
              <a:rPr lang="nl-NL" dirty="0" smtClean="0">
                <a:solidFill>
                  <a:srgbClr val="0070C0"/>
                </a:solidFill>
              </a:rPr>
              <a:t>opdrachten</a:t>
            </a:r>
          </a:p>
          <a:p>
            <a:r>
              <a:rPr lang="nl-NL" dirty="0" smtClean="0">
                <a:solidFill>
                  <a:srgbClr val="0070C0"/>
                </a:solidFill>
              </a:rPr>
              <a:t>De maquette.</a:t>
            </a:r>
            <a:endParaRPr lang="nl-NL" dirty="0">
              <a:solidFill>
                <a:srgbClr val="0070C0"/>
              </a:solidFill>
            </a:endParaRPr>
          </a:p>
          <a:p>
            <a:r>
              <a:rPr lang="nl-NL" dirty="0" smtClean="0">
                <a:solidFill>
                  <a:srgbClr val="0070C0"/>
                </a:solidFill>
              </a:rPr>
              <a:t>Presentatie van je opdrachten map en maquette.</a:t>
            </a:r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99570"/>
      </p:ext>
    </p:extLst>
  </p:cSld>
  <p:clrMapOvr>
    <a:masterClrMapping/>
  </p:clrMapOvr>
</p:sld>
</file>

<file path=ppt/theme/theme1.xml><?xml version="1.0" encoding="utf-8"?>
<a:theme xmlns:a="http://schemas.openxmlformats.org/drawingml/2006/main" name="Condensspo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TM04033937[[fn=Condensspoor]]</Template>
  <TotalTime>5</TotalTime>
  <Words>147</Words>
  <Application>Microsoft Office PowerPoint</Application>
  <PresentationFormat>Breedbeeld</PresentationFormat>
  <Paragraphs>27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Condensspoor</vt:lpstr>
      <vt:lpstr>Etaleren</vt:lpstr>
      <vt:lpstr>EIND opdracht</vt:lpstr>
      <vt:lpstr> maquette </vt:lpstr>
      <vt:lpstr>Andere tips: </vt:lpstr>
      <vt:lpstr>PowerPoint-presentatie</vt:lpstr>
      <vt:lpstr>PowerPoint-presentatie</vt:lpstr>
      <vt:lpstr>PowerPoint-presentatie</vt:lpstr>
      <vt:lpstr>Beoordeling eindproduct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Etaleren</dc:title>
  <dc:creator>Aksana Dubinets</dc:creator>
  <cp:lastModifiedBy>Jente van der Mei</cp:lastModifiedBy>
  <cp:revision>1</cp:revision>
  <dcterms:created xsi:type="dcterms:W3CDTF">2019-11-12T16:21:04Z</dcterms:created>
  <dcterms:modified xsi:type="dcterms:W3CDTF">2019-11-15T07:57:50Z</dcterms:modified>
</cp:coreProperties>
</file>