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10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df9f46e9-7760-4f6a-814f-9e8180d7b46a" providerId="ADAL" clId="{7EB8D749-332E-4760-BECA-379E4C83C982}"/>
    <pc:docChg chg="modSld">
      <pc:chgData name="Thomas Noordeloos" userId="df9f46e9-7760-4f6a-814f-9e8180d7b46a" providerId="ADAL" clId="{7EB8D749-332E-4760-BECA-379E4C83C982}" dt="2023-03-06T15:53:51.152" v="37" actId="113"/>
      <pc:docMkLst>
        <pc:docMk/>
      </pc:docMkLst>
      <pc:sldChg chg="modSp mod">
        <pc:chgData name="Thomas Noordeloos" userId="df9f46e9-7760-4f6a-814f-9e8180d7b46a" providerId="ADAL" clId="{7EB8D749-332E-4760-BECA-379E4C83C982}" dt="2023-03-06T15:53:51.152" v="37" actId="113"/>
        <pc:sldMkLst>
          <pc:docMk/>
          <pc:sldMk cId="4132212741" sldId="256"/>
        </pc:sldMkLst>
        <pc:spChg chg="mod">
          <ac:chgData name="Thomas Noordeloos" userId="df9f46e9-7760-4f6a-814f-9e8180d7b46a" providerId="ADAL" clId="{7EB8D749-332E-4760-BECA-379E4C83C982}" dt="2023-03-06T15:51:09.007" v="4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Thomas Noordeloos" userId="df9f46e9-7760-4f6a-814f-9e8180d7b46a" providerId="ADAL" clId="{7EB8D749-332E-4760-BECA-379E4C83C982}" dt="2023-03-06T15:53:51.152" v="37" actId="113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Tim Lagas" userId="S::t.lagas@yuverta.nl::dc19a49f-3731-4ec5-b698-cc42c7c8f0e3" providerId="AD" clId="Web-{2455A4C5-3B97-4D34-B6E8-8B3278FC151B}"/>
    <pc:docChg chg="modSld">
      <pc:chgData name="Tim Lagas" userId="S::t.lagas@yuverta.nl::dc19a49f-3731-4ec5-b698-cc42c7c8f0e3" providerId="AD" clId="Web-{2455A4C5-3B97-4D34-B6E8-8B3278FC151B}" dt="2022-02-17T09:19:55.870" v="21" actId="20577"/>
      <pc:docMkLst>
        <pc:docMk/>
      </pc:docMkLst>
      <pc:sldChg chg="modSp">
        <pc:chgData name="Tim Lagas" userId="S::t.lagas@yuverta.nl::dc19a49f-3731-4ec5-b698-cc42c7c8f0e3" providerId="AD" clId="Web-{2455A4C5-3B97-4D34-B6E8-8B3278FC151B}" dt="2022-02-17T09:19:55.870" v="21" actId="20577"/>
        <pc:sldMkLst>
          <pc:docMk/>
          <pc:sldMk cId="4132212741" sldId="256"/>
        </pc:sldMkLst>
        <pc:spChg chg="mod">
          <ac:chgData name="Tim Lagas" userId="S::t.lagas@yuverta.nl::dc19a49f-3731-4ec5-b698-cc42c7c8f0e3" providerId="AD" clId="Web-{2455A4C5-3B97-4D34-B6E8-8B3278FC151B}" dt="2022-02-17T09:19:55.870" v="21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Marieke Drabbe" userId="5622c14e-c4d0-438c-800f-36f96fa97e55" providerId="ADAL" clId="{A370A714-ACBC-49F2-AAD8-29E8EB6A5C3E}"/>
    <pc:docChg chg="addSld delSld modSld">
      <pc:chgData name="Marieke Drabbe" userId="5622c14e-c4d0-438c-800f-36f96fa97e55" providerId="ADAL" clId="{A370A714-ACBC-49F2-AAD8-29E8EB6A5C3E}" dt="2022-02-08T11:32:01.237" v="63" actId="47"/>
      <pc:docMkLst>
        <pc:docMk/>
      </pc:docMkLst>
      <pc:sldChg chg="addSp delSp modSp mod">
        <pc:chgData name="Marieke Drabbe" userId="5622c14e-c4d0-438c-800f-36f96fa97e55" providerId="ADAL" clId="{A370A714-ACBC-49F2-AAD8-29E8EB6A5C3E}" dt="2022-02-08T11:31:57.482" v="62" actId="20577"/>
        <pc:sldMkLst>
          <pc:docMk/>
          <pc:sldMk cId="4132212741" sldId="256"/>
        </pc:sldMkLst>
        <pc:spChg chg="mod">
          <ac:chgData name="Marieke Drabbe" userId="5622c14e-c4d0-438c-800f-36f96fa97e55" providerId="ADAL" clId="{A370A714-ACBC-49F2-AAD8-29E8EB6A5C3E}" dt="2022-02-08T11:31:57.482" v="62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0:30.559" v="12" actId="14100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0:41.022" v="17" actId="1076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0:42.964" v="18" actId="1076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1:26.408" v="25" actId="20577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31:06.594" v="22"/>
          <ac:spMkLst>
            <pc:docMk/>
            <pc:sldMk cId="4132212741" sldId="256"/>
            <ac:spMk id="28" creationId="{00000000-0000-0000-0000-000000000000}"/>
          </ac:spMkLst>
        </pc:spChg>
        <pc:picChg chg="add mod">
          <ac:chgData name="Marieke Drabbe" userId="5622c14e-c4d0-438c-800f-36f96fa97e55" providerId="ADAL" clId="{A370A714-ACBC-49F2-AAD8-29E8EB6A5C3E}" dt="2022-02-08T11:31:37.807" v="30" actId="1076"/>
          <ac:picMkLst>
            <pc:docMk/>
            <pc:sldMk cId="4132212741" sldId="256"/>
            <ac:picMk id="16" creationId="{F969F5DA-F0C1-48F3-88D1-52FF33600A65}"/>
          </ac:picMkLst>
        </pc:picChg>
        <pc:picChg chg="add mod">
          <ac:chgData name="Marieke Drabbe" userId="5622c14e-c4d0-438c-800f-36f96fa97e55" providerId="ADAL" clId="{A370A714-ACBC-49F2-AAD8-29E8EB6A5C3E}" dt="2022-02-08T11:31:39.509" v="31" actId="1076"/>
          <ac:picMkLst>
            <pc:docMk/>
            <pc:sldMk cId="4132212741" sldId="256"/>
            <ac:picMk id="17" creationId="{B6CF6879-9621-4A27-B012-130FED836EC6}"/>
          </ac:picMkLst>
        </pc:picChg>
        <pc:picChg chg="mod">
          <ac:chgData name="Marieke Drabbe" userId="5622c14e-c4d0-438c-800f-36f96fa97e55" providerId="ADAL" clId="{A370A714-ACBC-49F2-AAD8-29E8EB6A5C3E}" dt="2022-02-08T11:30:45.642" v="19" actId="1076"/>
          <ac:picMkLst>
            <pc:docMk/>
            <pc:sldMk cId="4132212741" sldId="256"/>
            <ac:picMk id="29" creationId="{00000000-0000-0000-0000-000000000000}"/>
          </ac:picMkLst>
        </pc:picChg>
        <pc:picChg chg="mod">
          <ac:chgData name="Marieke Drabbe" userId="5622c14e-c4d0-438c-800f-36f96fa97e55" providerId="ADAL" clId="{A370A714-ACBC-49F2-AAD8-29E8EB6A5C3E}" dt="2022-02-08T11:30:47.469" v="20" actId="1076"/>
          <ac:picMkLst>
            <pc:docMk/>
            <pc:sldMk cId="4132212741" sldId="256"/>
            <ac:picMk id="30" creationId="{00000000-0000-0000-0000-000000000000}"/>
          </ac:picMkLst>
        </pc:picChg>
        <pc:picChg chg="mod">
          <ac:chgData name="Marieke Drabbe" userId="5622c14e-c4d0-438c-800f-36f96fa97e55" providerId="ADAL" clId="{A370A714-ACBC-49F2-AAD8-29E8EB6A5C3E}" dt="2022-02-08T11:30:51.544" v="21" actId="1076"/>
          <ac:picMkLst>
            <pc:docMk/>
            <pc:sldMk cId="4132212741" sldId="256"/>
            <ac:picMk id="31" creationId="{00000000-0000-0000-0000-000000000000}"/>
          </ac:picMkLst>
        </pc:picChg>
        <pc:picChg chg="del">
          <ac:chgData name="Marieke Drabbe" userId="5622c14e-c4d0-438c-800f-36f96fa97e55" providerId="ADAL" clId="{A370A714-ACBC-49F2-AAD8-29E8EB6A5C3E}" dt="2022-02-08T11:31:28.511" v="26" actId="478"/>
          <ac:picMkLst>
            <pc:docMk/>
            <pc:sldMk cId="4132212741" sldId="256"/>
            <ac:picMk id="1026" creationId="{B5E82880-F23F-407B-AAD0-D46A8C59FC09}"/>
          </ac:picMkLst>
        </pc:picChg>
      </pc:sldChg>
      <pc:sldChg chg="delSp modSp add del mod">
        <pc:chgData name="Marieke Drabbe" userId="5622c14e-c4d0-438c-800f-36f96fa97e55" providerId="ADAL" clId="{A370A714-ACBC-49F2-AAD8-29E8EB6A5C3E}" dt="2022-02-08T11:32:01.237" v="63" actId="47"/>
        <pc:sldMkLst>
          <pc:docMk/>
          <pc:sldMk cId="4159768415" sldId="257"/>
        </pc:sldMkLst>
        <pc:spChg chg="mod">
          <ac:chgData name="Marieke Drabbe" userId="5622c14e-c4d0-438c-800f-36f96fa97e55" providerId="ADAL" clId="{A370A714-ACBC-49F2-AAD8-29E8EB6A5C3E}" dt="2022-02-08T11:29:42.383" v="1" actId="21"/>
          <ac:spMkLst>
            <pc:docMk/>
            <pc:sldMk cId="4159768415" sldId="257"/>
            <ac:spMk id="6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29:49.310" v="3" actId="21"/>
          <ac:spMkLst>
            <pc:docMk/>
            <pc:sldMk cId="4159768415" sldId="257"/>
            <ac:spMk id="7" creationId="{00000000-0000-0000-0000-000000000000}"/>
          </ac:spMkLst>
        </pc:spChg>
        <pc:spChg chg="mod">
          <ac:chgData name="Marieke Drabbe" userId="5622c14e-c4d0-438c-800f-36f96fa97e55" providerId="ADAL" clId="{A370A714-ACBC-49F2-AAD8-29E8EB6A5C3E}" dt="2022-02-08T11:29:58.227" v="5" actId="21"/>
          <ac:spMkLst>
            <pc:docMk/>
            <pc:sldMk cId="4159768415" sldId="257"/>
            <ac:spMk id="8" creationId="{00000000-0000-0000-0000-000000000000}"/>
          </ac:spMkLst>
        </pc:spChg>
        <pc:picChg chg="del">
          <ac:chgData name="Marieke Drabbe" userId="5622c14e-c4d0-438c-800f-36f96fa97e55" providerId="ADAL" clId="{A370A714-ACBC-49F2-AAD8-29E8EB6A5C3E}" dt="2022-02-08T11:31:30.869" v="27" actId="21"/>
          <ac:picMkLst>
            <pc:docMk/>
            <pc:sldMk cId="4159768415" sldId="257"/>
            <ac:picMk id="3" creationId="{00000000-0000-0000-0000-000000000000}"/>
          </ac:picMkLst>
        </pc:picChg>
        <pc:picChg chg="del">
          <ac:chgData name="Marieke Drabbe" userId="5622c14e-c4d0-438c-800f-36f96fa97e55" providerId="ADAL" clId="{A370A714-ACBC-49F2-AAD8-29E8EB6A5C3E}" dt="2022-02-08T11:31:30.869" v="27" actId="21"/>
          <ac:picMkLst>
            <pc:docMk/>
            <pc:sldMk cId="4159768415" sldId="257"/>
            <ac:picMk id="1028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6-3-2023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sdgnederland.nl/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://www.oecdbetterlifeindex.org/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2223 SVT LA3 LS SDG en </a:t>
            </a:r>
            <a:r>
              <a:rPr lang="nl-NL" sz="2800" dirty="0" err="1"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 Life Index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5115458" cy="12311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informatie verzamelen en op waarde schatten.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de SDG koppelen aan de specialisatie Lifestyle.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de </a:t>
            </a:r>
            <a:r>
              <a:rPr lang="nl-NL" sz="1200" dirty="0" err="1"/>
              <a:t>Better</a:t>
            </a:r>
            <a:r>
              <a:rPr lang="nl-NL" sz="1200" dirty="0"/>
              <a:t> Life Index koppelen aan de specialisatie Lifestyle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verantwoording afleggen over hoe in jouw visie de SDG en de </a:t>
            </a:r>
            <a:r>
              <a:rPr lang="nl-NL" sz="1200" dirty="0" err="1"/>
              <a:t>Better</a:t>
            </a:r>
            <a:r>
              <a:rPr lang="nl-NL" sz="1200" dirty="0"/>
              <a:t> Life Index worden gewaarborgd in de stad van de toekomst.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2" y="2282277"/>
            <a:ext cx="5115457" cy="17851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200" dirty="0">
                <a:ea typeface="Calibri" pitchFamily="34" charset="0"/>
                <a:cs typeface="Arial" charset="0"/>
              </a:rPr>
              <a:t>Een document met daarin: 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200" dirty="0">
                <a:ea typeface="Calibri" pitchFamily="34" charset="0"/>
                <a:cs typeface="Arial" charset="0"/>
              </a:rPr>
              <a:t> Development Goals en haar subdoelen met Lifestyle.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met Lifestyle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Een verantwoording met daarin maatregelen die jij gaat treffen om ervoor te zorgen dat jouw stad van de toekomst voldoet aan de gekozen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09542" y="4240600"/>
            <a:ext cx="5115457" cy="215443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2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200" dirty="0">
                <a:ea typeface="Calibri" pitchFamily="34" charset="0"/>
                <a:cs typeface="Arial" charset="0"/>
              </a:rPr>
              <a:t> Development Goals en de onderliggende subdoelen.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Maak een selectie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SDG’s</a:t>
            </a:r>
            <a:r>
              <a:rPr lang="nl-NL" sz="1200" dirty="0">
                <a:ea typeface="Calibri" pitchFamily="34" charset="0"/>
                <a:cs typeface="Arial" charset="0"/>
              </a:rPr>
              <a:t> en 2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Werk per gekozen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 uit wat de koppeling is met Lifestyle en neem daarin zowel de fysieke als de sociale kant mee. 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Welke maatregelen ga jij treffen om de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te waarborgen in de stad van de toekomst en verantwoord dat. 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Denk aan een bronvermelding. 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02727"/>
            <a:ext cx="4570157" cy="9387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>
              <a:defRPr/>
            </a:pPr>
            <a:r>
              <a:rPr lang="nl-NL" sz="1300" dirty="0">
                <a:cs typeface="Arial" charset="0"/>
              </a:rPr>
              <a:t>Lessen specialisatie en IBS</a:t>
            </a:r>
          </a:p>
          <a:p>
            <a:pPr>
              <a:defRPr/>
            </a:pPr>
            <a:r>
              <a:rPr lang="nl-NL" sz="1400" dirty="0">
                <a:ea typeface="Calibri" pitchFamily="34" charset="0"/>
                <a:cs typeface="Arial" charset="0"/>
                <a:hlinkClick r:id="rId3"/>
              </a:rPr>
              <a:t>https://www.sdgnederland.nl</a:t>
            </a:r>
            <a:endParaRPr lang="nl-NL" sz="1400" dirty="0">
              <a:ea typeface="Calibri" pitchFamily="34" charset="0"/>
              <a:cs typeface="Arial" charset="0"/>
            </a:endParaRPr>
          </a:p>
          <a:p>
            <a:pPr>
              <a:defRPr/>
            </a:pPr>
            <a:r>
              <a:rPr lang="nl-NL" sz="1400" dirty="0">
                <a:ea typeface="Calibri" pitchFamily="34" charset="0"/>
                <a:cs typeface="Arial" charset="0"/>
                <a:hlinkClick r:id="rId4"/>
              </a:rPr>
              <a:t>http://www.oecdbetterlifeindex.org</a:t>
            </a:r>
            <a:r>
              <a:rPr lang="nl-NL" sz="1400" dirty="0">
                <a:ea typeface="Calibri" pitchFamily="34" charset="0"/>
                <a:cs typeface="Arial" charset="0"/>
              </a:rPr>
              <a:t>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stad van de toekomst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/>
                <a:ea typeface="Calibri" pitchFamily="34" charset="0"/>
                <a:cs typeface="Arial"/>
              </a:rPr>
              <a:t>Deadline product: </a:t>
            </a:r>
            <a:r>
              <a:rPr lang="nl-NL" sz="1300" b="1" dirty="0">
                <a:latin typeface="Arial"/>
                <a:ea typeface="Calibri" pitchFamily="34" charset="0"/>
                <a:cs typeface="Arial"/>
              </a:rPr>
              <a:t>24-03-2023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/>
                <a:ea typeface="Calibri" pitchFamily="34" charset="0"/>
                <a:cs typeface="Arial"/>
              </a:rPr>
              <a:t>Feedback </a:t>
            </a:r>
            <a:r>
              <a:rPr lang="nl-NL" sz="1300" dirty="0" err="1">
                <a:latin typeface="Arial"/>
                <a:ea typeface="Calibri" pitchFamily="34" charset="0"/>
                <a:cs typeface="Arial"/>
              </a:rPr>
              <a:t>friends</a:t>
            </a:r>
            <a:r>
              <a:rPr lang="nl-NL" sz="1300" dirty="0">
                <a:latin typeface="Arial"/>
                <a:ea typeface="Calibri" pitchFamily="34" charset="0"/>
                <a:cs typeface="Arial"/>
              </a:rPr>
              <a:t>: </a:t>
            </a:r>
            <a:r>
              <a:rPr lang="nl-NL" sz="1300" b="1" dirty="0">
                <a:latin typeface="Arial"/>
                <a:ea typeface="Calibri" pitchFamily="34" charset="0"/>
                <a:cs typeface="Arial"/>
              </a:rPr>
              <a:t>30-03-2023</a:t>
            </a: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5"/>
          <a:srcRect l="21805" r="10840"/>
          <a:stretch/>
        </p:blipFill>
        <p:spPr>
          <a:xfrm>
            <a:off x="803225" y="922937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4478" y="2282277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2989" y="4254421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0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6" name="Picture 2" descr="Afbeeldingsresultaat voor better life index">
            <a:extLst>
              <a:ext uri="{FF2B5EF4-FFF2-40B4-BE49-F238E27FC236}">
                <a16:creationId xmlns:a16="http://schemas.microsoft.com/office/drawing/2014/main" id="{F969F5DA-F0C1-48F3-88D1-52FF33600A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75"/>
          <a:stretch/>
        </p:blipFill>
        <p:spPr bwMode="auto">
          <a:xfrm>
            <a:off x="9548494" y="4520232"/>
            <a:ext cx="1780517" cy="11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Afbeeldingsresultaat voor sdg">
            <a:extLst>
              <a:ext uri="{FF2B5EF4-FFF2-40B4-BE49-F238E27FC236}">
                <a16:creationId xmlns:a16="http://schemas.microsoft.com/office/drawing/2014/main" id="{B6CF6879-9621-4A27-B012-130FED836E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06" r="19351"/>
          <a:stretch/>
        </p:blipFill>
        <p:spPr bwMode="auto">
          <a:xfrm>
            <a:off x="7427692" y="4514667"/>
            <a:ext cx="1440160" cy="1164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DEE65C-0EBA-48B1-AD4E-2668D451A3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8D544E-493A-49DC-8C7E-360155C0D785}">
  <ds:schemaRefs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c6f82ce1-f6df-49a5-8b49-cf8409a27aa4"/>
    <ds:schemaRef ds:uri="2c4f0c93-2979-4f27-aab2-70de95932352"/>
  </ds:schemaRefs>
</ds:datastoreItem>
</file>

<file path=customXml/itemProps3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286</Words>
  <Application>Microsoft Office PowerPoint</Application>
  <PresentationFormat>Breedbeeld</PresentationFormat>
  <Paragraphs>31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Thomas Noordeloos</cp:lastModifiedBy>
  <cp:revision>13</cp:revision>
  <dcterms:created xsi:type="dcterms:W3CDTF">2017-04-20T10:37:43Z</dcterms:created>
  <dcterms:modified xsi:type="dcterms:W3CDTF">2023-03-06T15:53:51Z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  <property fmtid="{D5CDD505-2E9C-101B-9397-08002B2CF9AE}" pid="5" name="MediaServiceImageTags">
    <vt:lpwstr/>
  </property>
</Properties>
</file>