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50B5764B-2FE0-4DDB-B416-2811CBAF51AE}"/>
    <pc:docChg chg="modSld">
      <pc:chgData name="Steven Linkels" userId="82b2834b-7373-49b3-b259-2f89722ff704" providerId="ADAL" clId="{50B5764B-2FE0-4DDB-B416-2811CBAF51AE}" dt="2023-01-18T09:00:31.127" v="2" actId="1076"/>
      <pc:docMkLst>
        <pc:docMk/>
      </pc:docMkLst>
      <pc:sldChg chg="modSp mod">
        <pc:chgData name="Steven Linkels" userId="82b2834b-7373-49b3-b259-2f89722ff704" providerId="ADAL" clId="{50B5764B-2FE0-4DDB-B416-2811CBAF51AE}" dt="2023-01-18T09:00:31.127" v="2" actId="1076"/>
        <pc:sldMkLst>
          <pc:docMk/>
          <pc:sldMk cId="3786441761" sldId="256"/>
        </pc:sldMkLst>
        <pc:picChg chg="mod">
          <ac:chgData name="Steven Linkels" userId="82b2834b-7373-49b3-b259-2f89722ff704" providerId="ADAL" clId="{50B5764B-2FE0-4DDB-B416-2811CBAF51AE}" dt="2023-01-18T09:00:25.155" v="0" actId="1076"/>
          <ac:picMkLst>
            <pc:docMk/>
            <pc:sldMk cId="3786441761" sldId="256"/>
            <ac:picMk id="13" creationId="{00000000-0000-0000-0000-000000000000}"/>
          </ac:picMkLst>
        </pc:picChg>
        <pc:picChg chg="mod">
          <ac:chgData name="Steven Linkels" userId="82b2834b-7373-49b3-b259-2f89722ff704" providerId="ADAL" clId="{50B5764B-2FE0-4DDB-B416-2811CBAF51AE}" dt="2023-01-18T09:00:31.127" v="2" actId="1076"/>
          <ac:picMkLst>
            <pc:docMk/>
            <pc:sldMk cId="3786441761" sldId="256"/>
            <ac:picMk id="14" creationId="{00000000-0000-0000-0000-000000000000}"/>
          </ac:picMkLst>
        </pc:picChg>
        <pc:picChg chg="mod">
          <ac:chgData name="Steven Linkels" userId="82b2834b-7373-49b3-b259-2f89722ff704" providerId="ADAL" clId="{50B5764B-2FE0-4DDB-B416-2811CBAF51AE}" dt="2023-01-18T09:00:28.892" v="1" actId="1076"/>
          <ac:picMkLst>
            <pc:docMk/>
            <pc:sldMk cId="3786441761" sldId="256"/>
            <ac:picMk id="15" creationId="{00000000-0000-0000-0000-000000000000}"/>
          </ac:picMkLst>
        </pc:picChg>
      </pc:sldChg>
    </pc:docChg>
  </pc:docChgLst>
  <pc:docChgLst>
    <pc:chgData name="Steven Linkels" userId="82b2834b-7373-49b3-b259-2f89722ff704" providerId="ADAL" clId="{3C938FB7-0878-493D-89AE-0EAFE06C9AAD}"/>
    <pc:docChg chg="modSld">
      <pc:chgData name="Steven Linkels" userId="82b2834b-7373-49b3-b259-2f89722ff704" providerId="ADAL" clId="{3C938FB7-0878-493D-89AE-0EAFE06C9AAD}" dt="2022-07-14T11:23:04.037" v="3" actId="20577"/>
      <pc:docMkLst>
        <pc:docMk/>
      </pc:docMkLst>
      <pc:sldChg chg="modSp mod">
        <pc:chgData name="Steven Linkels" userId="82b2834b-7373-49b3-b259-2f89722ff704" providerId="ADAL" clId="{3C938FB7-0878-493D-89AE-0EAFE06C9AAD}" dt="2022-07-14T11:23:04.037" v="3" actId="20577"/>
        <pc:sldMkLst>
          <pc:docMk/>
          <pc:sldMk cId="3786441761" sldId="256"/>
        </pc:sldMkLst>
        <pc:spChg chg="mod">
          <ac:chgData name="Steven Linkels" userId="82b2834b-7373-49b3-b259-2f89722ff704" providerId="ADAL" clId="{3C938FB7-0878-493D-89AE-0EAFE06C9AAD}" dt="2022-07-14T11:23:04.037" v="3" actId="20577"/>
          <ac:spMkLst>
            <pc:docMk/>
            <pc:sldMk cId="3786441761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8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1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9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8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9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14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6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managementmodellensite.nl/doelen-smart-formuleren-uitgebreide-toelichting/#.WiZyJEriZPY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7291" y="814482"/>
            <a:ext cx="4449163" cy="90794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</a:br>
            <a:r>
              <a:rPr lang="nl-NL" altLang="nl-NL" sz="1300" dirty="0"/>
              <a:t>Leerdoelen opstellen voor jezelf. </a:t>
            </a:r>
          </a:p>
          <a:p>
            <a:r>
              <a:rPr lang="nl-NL" altLang="nl-NL" sz="1300" dirty="0"/>
              <a:t>SMART methode toepassen. </a:t>
            </a:r>
          </a:p>
          <a:p>
            <a:r>
              <a:rPr lang="nl-NL" altLang="nl-NL" sz="1300" dirty="0"/>
              <a:t>Adviseur duurzame leefomgeving rollen leren kennen.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6399" y="1858136"/>
            <a:ext cx="4440055" cy="130805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</a:t>
            </a: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4 persoonlijke leerdoelen SMART uitgewerkt: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Twee leerdoelen zijn gericht op de rollen van de Adviseur duurzame leefomgeving (ADL).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Twee leerdoelen zijn gericht op het functioneren binnen het bedrijf.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91156" y="3301899"/>
            <a:ext cx="4445298" cy="287771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Bekijk de ADL rollen en ga na in welke je al goed bent en in welke je jezelf nog wilt ontwikkelen.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Zoek uit welke werkzaamheden je in het bedrijf kunt verrichten en waar je meer over zou willen leren.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Zoek op waar SMART doelen voor staan en hoe je een SMART doel opstelt.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Formuleer 2 leerdoelen die gaan over het ontwikkelen van de ADL rollen.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Formuleer 2 leerdoelen die gericht zijn op je werkzaamheden binnen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Schrijf bij elk leerdoel een klein stappenplan hoe je je leerdoel gaat bereiken met acties die je kan ondernemen. </a:t>
            </a:r>
            <a:r>
              <a: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</a:t>
            </a:r>
            <a:endParaRPr kumimoji="0" lang="nl-NL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itchFamily="34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728041" y="826686"/>
            <a:ext cx="477446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Dit</a:t>
            </a:r>
            <a:r>
              <a:rPr kumimoji="0" lang="nl-NL" sz="13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product maak je alleen.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728041" y="1871089"/>
            <a:ext cx="477446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 en tijd 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nl-NL" sz="1300" kern="0" dirty="0" err="1">
                <a:solidFill>
                  <a:prstClr val="black"/>
                </a:solidFill>
                <a:ea typeface="Calibri" pitchFamily="34" charset="0"/>
                <a:cs typeface="Arial" charset="0"/>
              </a:rPr>
              <a:t>Coachles</a:t>
            </a: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leerdoelen stellen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300" kern="0" dirty="0">
                <a:ea typeface="Calibri" pitchFamily="34" charset="0"/>
                <a:cs typeface="Arial" charset="0"/>
              </a:rPr>
              <a:t>Deadline </a:t>
            </a:r>
            <a:r>
              <a:rPr lang="nl-NL" sz="1300" kern="0">
                <a:ea typeface="Calibri" pitchFamily="34" charset="0"/>
                <a:cs typeface="Arial" charset="0"/>
              </a:rPr>
              <a:t>product 13-02-2023</a:t>
            </a:r>
            <a:endParaRPr lang="nl-NL" sz="1300" kern="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28041" y="2980544"/>
            <a:ext cx="4774466" cy="1252009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 </a:t>
            </a:r>
            <a:r>
              <a:rPr lang="nl-NL" altLang="nl-NL" sz="1300" dirty="0"/>
              <a:t>Document met de rollen van de Adviseur duurzame leefomgeving.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/>
              <a:t> Informatie van het stagebedrijf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>
                <a:hlinkClick r:id="rId3"/>
              </a:rPr>
              <a:t>https://managementmodellensite.nl/doelen-smart-formuleren-uitgebreide-toelichting/#.WiZyJEriZPY</a:t>
            </a:r>
            <a:endParaRPr lang="nl-NL" altLang="nl-NL" sz="1300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1078359" y="839039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53183" y="1971952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36746" y="3293466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0482" y="863691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44654" y="3005508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315429" y="1906093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ST LA1 Leerdoelen voor je stage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7395017" y="214550"/>
            <a:ext cx="5419567" cy="30777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4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1" charset="-128"/>
              </a:rPr>
              <a:t>Wat wil je leren? Wat ga je doen om dat te leren?</a:t>
            </a: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77317" y="4482241"/>
            <a:ext cx="2699702" cy="86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6A9F64E4-DDB9-475E-8012-9E1616B92F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2B9239-BC25-4B09-8E6F-56A14460F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B2FF07-7413-4945-A93E-18C2FE5C41A3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47a28104-336f-447d-946e-e305ac2bcd47"/>
    <ds:schemaRef ds:uri="34354c1b-6b8c-435b-ad50-990538c19557"/>
    <ds:schemaRef ds:uri="http://purl.org/dc/terms/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228</Words>
  <Application>Microsoft Office PowerPoint</Application>
  <PresentationFormat>Breedbeeld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9</cp:revision>
  <dcterms:created xsi:type="dcterms:W3CDTF">2017-12-05T09:58:56Z</dcterms:created>
  <dcterms:modified xsi:type="dcterms:W3CDTF">2023-01-18T09:00:35Z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