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3" r:id="rId5"/>
    <p:sldId id="28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7" r:id="rId21"/>
    <p:sldId id="286" r:id="rId22"/>
    <p:sldId id="280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11D21-C13B-4DC7-A475-DFAC2D1743FA}" v="40" dt="2022-03-18T09:30:25.787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68" autoAdjust="0"/>
  </p:normalViewPr>
  <p:slideViewPr>
    <p:cSldViewPr snapToGrid="0">
      <p:cViewPr>
        <p:scale>
          <a:sx n="100" d="100"/>
          <a:sy n="100" d="100"/>
        </p:scale>
        <p:origin x="9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F3611D21-C13B-4DC7-A475-DFAC2D1743FA}"/>
    <pc:docChg chg="undo custSel addSld delSld modSld">
      <pc:chgData name="Thomas Noordeloos" userId="df9f46e9-7760-4f6a-814f-9e8180d7b46a" providerId="ADAL" clId="{F3611D21-C13B-4DC7-A475-DFAC2D1743FA}" dt="2022-03-18T09:34:02.018" v="420" actId="20577"/>
      <pc:docMkLst>
        <pc:docMk/>
      </pc:docMkLst>
      <pc:sldChg chg="modSp mod">
        <pc:chgData name="Thomas Noordeloos" userId="df9f46e9-7760-4f6a-814f-9e8180d7b46a" providerId="ADAL" clId="{F3611D21-C13B-4DC7-A475-DFAC2D1743FA}" dt="2022-03-18T09:34:02.018" v="420" actId="20577"/>
        <pc:sldMkLst>
          <pc:docMk/>
          <pc:sldMk cId="2859079353" sldId="263"/>
        </pc:sldMkLst>
        <pc:spChg chg="mod">
          <ac:chgData name="Thomas Noordeloos" userId="df9f46e9-7760-4f6a-814f-9e8180d7b46a" providerId="ADAL" clId="{F3611D21-C13B-4DC7-A475-DFAC2D1743FA}" dt="2022-03-18T09:32:25.672" v="259" actId="404"/>
          <ac:spMkLst>
            <pc:docMk/>
            <pc:sldMk cId="2859079353" sldId="263"/>
            <ac:spMk id="4" creationId="{7E256807-68E5-45A0-8DD0-5696A7E4E94A}"/>
          </ac:spMkLst>
        </pc:spChg>
        <pc:spChg chg="mod">
          <ac:chgData name="Thomas Noordeloos" userId="df9f46e9-7760-4f6a-814f-9e8180d7b46a" providerId="ADAL" clId="{F3611D21-C13B-4DC7-A475-DFAC2D1743FA}" dt="2022-03-18T09:34:02.018" v="420" actId="20577"/>
          <ac:spMkLst>
            <pc:docMk/>
            <pc:sldMk cId="2859079353" sldId="263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F3611D21-C13B-4DC7-A475-DFAC2D1743FA}" dt="2022-03-18T09:27:42.198" v="233" actId="108"/>
          <ac:graphicFrameMkLst>
            <pc:docMk/>
            <pc:sldMk cId="2859079353" sldId="263"/>
            <ac:graphicFrameMk id="7" creationId="{E301E4D4-09EB-42FE-AC70-36D3DFBAE62B}"/>
          </ac:graphicFrameMkLst>
        </pc:graphicFrameChg>
      </pc:sldChg>
      <pc:sldChg chg="delSp modSp del mod modAnim">
        <pc:chgData name="Thomas Noordeloos" userId="df9f46e9-7760-4f6a-814f-9e8180d7b46a" providerId="ADAL" clId="{F3611D21-C13B-4DC7-A475-DFAC2D1743FA}" dt="2022-03-18T09:30:41.781" v="250" actId="20577"/>
        <pc:sldMkLst>
          <pc:docMk/>
          <pc:sldMk cId="2467516989" sldId="265"/>
        </pc:sldMkLst>
        <pc:spChg chg="mod">
          <ac:chgData name="Thomas Noordeloos" userId="df9f46e9-7760-4f6a-814f-9e8180d7b46a" providerId="ADAL" clId="{F3611D21-C13B-4DC7-A475-DFAC2D1743FA}" dt="2022-03-18T09:30:41.781" v="250" actId="20577"/>
          <ac:spMkLst>
            <pc:docMk/>
            <pc:sldMk cId="2467516989" sldId="265"/>
            <ac:spMk id="4" creationId="{00000000-0000-0000-0000-000000000000}"/>
          </ac:spMkLst>
        </pc:spChg>
        <pc:grpChg chg="del mod">
          <ac:chgData name="Thomas Noordeloos" userId="df9f46e9-7760-4f6a-814f-9e8180d7b46a" providerId="ADAL" clId="{F3611D21-C13B-4DC7-A475-DFAC2D1743FA}" dt="2022-03-18T09:30:19.775" v="235" actId="478"/>
          <ac:grpSpMkLst>
            <pc:docMk/>
            <pc:sldMk cId="2467516989" sldId="265"/>
            <ac:grpSpMk id="2" creationId="{00000000-0000-0000-0000-000000000000}"/>
          </ac:grpSpMkLst>
        </pc:grpChg>
        <pc:picChg chg="mod">
          <ac:chgData name="Thomas Noordeloos" userId="df9f46e9-7760-4f6a-814f-9e8180d7b46a" providerId="ADAL" clId="{F3611D21-C13B-4DC7-A475-DFAC2D1743FA}" dt="2022-03-18T09:30:18.446" v="234" actId="1076"/>
          <ac:picMkLst>
            <pc:docMk/>
            <pc:sldMk cId="2467516989" sldId="265"/>
            <ac:picMk id="5" creationId="{00000000-0000-0000-0000-000000000000}"/>
          </ac:picMkLst>
        </pc:picChg>
        <pc:picChg chg="mod">
          <ac:chgData name="Thomas Noordeloos" userId="df9f46e9-7760-4f6a-814f-9e8180d7b46a" providerId="ADAL" clId="{F3611D21-C13B-4DC7-A475-DFAC2D1743FA}" dt="2022-03-18T09:30:18.446" v="234" actId="1076"/>
          <ac:picMkLst>
            <pc:docMk/>
            <pc:sldMk cId="2467516989" sldId="265"/>
            <ac:picMk id="6" creationId="{00000000-0000-0000-0000-000000000000}"/>
          </ac:picMkLst>
        </pc:picChg>
        <pc:picChg chg="mod">
          <ac:chgData name="Thomas Noordeloos" userId="df9f46e9-7760-4f6a-814f-9e8180d7b46a" providerId="ADAL" clId="{F3611D21-C13B-4DC7-A475-DFAC2D1743FA}" dt="2022-03-18T09:30:25.786" v="236" actId="1076"/>
          <ac:picMkLst>
            <pc:docMk/>
            <pc:sldMk cId="2467516989" sldId="265"/>
            <ac:picMk id="4098" creationId="{00000000-0000-0000-0000-000000000000}"/>
          </ac:picMkLst>
        </pc:picChg>
      </pc:sldChg>
      <pc:sldChg chg="modSp del mod">
        <pc:chgData name="Thomas Noordeloos" userId="df9f46e9-7760-4f6a-814f-9e8180d7b46a" providerId="ADAL" clId="{F3611D21-C13B-4DC7-A475-DFAC2D1743FA}" dt="2022-03-18T08:34:45.077" v="106" actId="1076"/>
        <pc:sldMkLst>
          <pc:docMk/>
          <pc:sldMk cId="712904054" sldId="266"/>
        </pc:sldMkLst>
        <pc:spChg chg="mod">
          <ac:chgData name="Thomas Noordeloos" userId="df9f46e9-7760-4f6a-814f-9e8180d7b46a" providerId="ADAL" clId="{F3611D21-C13B-4DC7-A475-DFAC2D1743FA}" dt="2022-03-18T08:34:35.165" v="105" actId="114"/>
          <ac:spMkLst>
            <pc:docMk/>
            <pc:sldMk cId="712904054" sldId="266"/>
            <ac:spMk id="4" creationId="{00000000-0000-0000-0000-000000000000}"/>
          </ac:spMkLst>
        </pc:spChg>
        <pc:picChg chg="mod">
          <ac:chgData name="Thomas Noordeloos" userId="df9f46e9-7760-4f6a-814f-9e8180d7b46a" providerId="ADAL" clId="{F3611D21-C13B-4DC7-A475-DFAC2D1743FA}" dt="2022-03-18T08:34:45.077" v="106" actId="1076"/>
          <ac:picMkLst>
            <pc:docMk/>
            <pc:sldMk cId="712904054" sldId="266"/>
            <ac:picMk id="1026" creationId="{00000000-0000-0000-0000-000000000000}"/>
          </ac:picMkLst>
        </pc:picChg>
      </pc:sldChg>
      <pc:sldChg chg="modSp del mod">
        <pc:chgData name="Thomas Noordeloos" userId="df9f46e9-7760-4f6a-814f-9e8180d7b46a" providerId="ADAL" clId="{F3611D21-C13B-4DC7-A475-DFAC2D1743FA}" dt="2022-03-18T08:34:55.962" v="108" actId="1076"/>
        <pc:sldMkLst>
          <pc:docMk/>
          <pc:sldMk cId="4175581067" sldId="267"/>
        </pc:sldMkLst>
        <pc:picChg chg="mod">
          <ac:chgData name="Thomas Noordeloos" userId="df9f46e9-7760-4f6a-814f-9e8180d7b46a" providerId="ADAL" clId="{F3611D21-C13B-4DC7-A475-DFAC2D1743FA}" dt="2022-03-18T08:34:55.962" v="108" actId="1076"/>
          <ac:picMkLst>
            <pc:docMk/>
            <pc:sldMk cId="4175581067" sldId="267"/>
            <ac:picMk id="2" creationId="{00000000-0000-0000-0000-000000000000}"/>
          </ac:picMkLst>
        </pc:picChg>
      </pc:sldChg>
      <pc:sldChg chg="modSp del mod">
        <pc:chgData name="Thomas Noordeloos" userId="df9f46e9-7760-4f6a-814f-9e8180d7b46a" providerId="ADAL" clId="{F3611D21-C13B-4DC7-A475-DFAC2D1743FA}" dt="2022-03-18T08:35:42.354" v="110" actId="1076"/>
        <pc:sldMkLst>
          <pc:docMk/>
          <pc:sldMk cId="1063189453" sldId="268"/>
        </pc:sldMkLst>
        <pc:picChg chg="mod">
          <ac:chgData name="Thomas Noordeloos" userId="df9f46e9-7760-4f6a-814f-9e8180d7b46a" providerId="ADAL" clId="{F3611D21-C13B-4DC7-A475-DFAC2D1743FA}" dt="2022-03-18T08:35:42.354" v="110" actId="1076"/>
          <ac:picMkLst>
            <pc:docMk/>
            <pc:sldMk cId="1063189453" sldId="268"/>
            <ac:picMk id="5" creationId="{00000000-0000-0000-0000-000000000000}"/>
          </ac:picMkLst>
        </pc:picChg>
      </pc:sldChg>
      <pc:sldChg chg="del">
        <pc:chgData name="Thomas Noordeloos" userId="df9f46e9-7760-4f6a-814f-9e8180d7b46a" providerId="ADAL" clId="{F3611D21-C13B-4DC7-A475-DFAC2D1743FA}" dt="2022-03-18T08:31:19.307" v="0"/>
        <pc:sldMkLst>
          <pc:docMk/>
          <pc:sldMk cId="2198778147" sldId="269"/>
        </pc:sldMkLst>
      </pc:sldChg>
      <pc:sldChg chg="del">
        <pc:chgData name="Thomas Noordeloos" userId="df9f46e9-7760-4f6a-814f-9e8180d7b46a" providerId="ADAL" clId="{F3611D21-C13B-4DC7-A475-DFAC2D1743FA}" dt="2022-03-18T08:31:19.307" v="0"/>
        <pc:sldMkLst>
          <pc:docMk/>
          <pc:sldMk cId="2945636885" sldId="270"/>
        </pc:sldMkLst>
      </pc:sldChg>
      <pc:sldChg chg="del">
        <pc:chgData name="Thomas Noordeloos" userId="df9f46e9-7760-4f6a-814f-9e8180d7b46a" providerId="ADAL" clId="{F3611D21-C13B-4DC7-A475-DFAC2D1743FA}" dt="2022-03-18T08:31:19.307" v="0"/>
        <pc:sldMkLst>
          <pc:docMk/>
          <pc:sldMk cId="275493804" sldId="271"/>
        </pc:sldMkLst>
      </pc:sldChg>
      <pc:sldChg chg="del">
        <pc:chgData name="Thomas Noordeloos" userId="df9f46e9-7760-4f6a-814f-9e8180d7b46a" providerId="ADAL" clId="{F3611D21-C13B-4DC7-A475-DFAC2D1743FA}" dt="2022-03-18T08:31:19.307" v="0"/>
        <pc:sldMkLst>
          <pc:docMk/>
          <pc:sldMk cId="2006047298" sldId="272"/>
        </pc:sldMkLst>
      </pc:sldChg>
      <pc:sldChg chg="del">
        <pc:chgData name="Thomas Noordeloos" userId="df9f46e9-7760-4f6a-814f-9e8180d7b46a" providerId="ADAL" clId="{F3611D21-C13B-4DC7-A475-DFAC2D1743FA}" dt="2022-03-18T08:31:19.307" v="0"/>
        <pc:sldMkLst>
          <pc:docMk/>
          <pc:sldMk cId="4241682161" sldId="273"/>
        </pc:sldMkLst>
      </pc:sldChg>
      <pc:sldChg chg="modSp del">
        <pc:chgData name="Thomas Noordeloos" userId="df9f46e9-7760-4f6a-814f-9e8180d7b46a" providerId="ADAL" clId="{F3611D21-C13B-4DC7-A475-DFAC2D1743FA}" dt="2022-03-18T08:36:54.006" v="112" actId="1440"/>
        <pc:sldMkLst>
          <pc:docMk/>
          <pc:sldMk cId="89224262" sldId="274"/>
        </pc:sldMkLst>
        <pc:picChg chg="mod">
          <ac:chgData name="Thomas Noordeloos" userId="df9f46e9-7760-4f6a-814f-9e8180d7b46a" providerId="ADAL" clId="{F3611D21-C13B-4DC7-A475-DFAC2D1743FA}" dt="2022-03-18T08:36:54.006" v="112" actId="1440"/>
          <ac:picMkLst>
            <pc:docMk/>
            <pc:sldMk cId="89224262" sldId="274"/>
            <ac:picMk id="2050" creationId="{00000000-0000-0000-0000-000000000000}"/>
          </ac:picMkLst>
        </pc:picChg>
      </pc:sldChg>
      <pc:sldChg chg="modSp del">
        <pc:chgData name="Thomas Noordeloos" userId="df9f46e9-7760-4f6a-814f-9e8180d7b46a" providerId="ADAL" clId="{F3611D21-C13B-4DC7-A475-DFAC2D1743FA}" dt="2022-03-18T08:58:12.327" v="140" actId="1076"/>
        <pc:sldMkLst>
          <pc:docMk/>
          <pc:sldMk cId="3470172284" sldId="275"/>
        </pc:sldMkLst>
        <pc:picChg chg="mod">
          <ac:chgData name="Thomas Noordeloos" userId="df9f46e9-7760-4f6a-814f-9e8180d7b46a" providerId="ADAL" clId="{F3611D21-C13B-4DC7-A475-DFAC2D1743FA}" dt="2022-03-18T08:58:12.327" v="140" actId="1076"/>
          <ac:picMkLst>
            <pc:docMk/>
            <pc:sldMk cId="3470172284" sldId="275"/>
            <ac:picMk id="7" creationId="{00000000-0000-0000-0000-000000000000}"/>
          </ac:picMkLst>
        </pc:picChg>
      </pc:sldChg>
      <pc:sldChg chg="modSp del mod">
        <pc:chgData name="Thomas Noordeloos" userId="df9f46e9-7760-4f6a-814f-9e8180d7b46a" providerId="ADAL" clId="{F3611D21-C13B-4DC7-A475-DFAC2D1743FA}" dt="2022-03-18T08:36:49.590" v="111" actId="1440"/>
        <pc:sldMkLst>
          <pc:docMk/>
          <pc:sldMk cId="481980902" sldId="276"/>
        </pc:sldMkLst>
        <pc:picChg chg="mod">
          <ac:chgData name="Thomas Noordeloos" userId="df9f46e9-7760-4f6a-814f-9e8180d7b46a" providerId="ADAL" clId="{F3611D21-C13B-4DC7-A475-DFAC2D1743FA}" dt="2022-03-18T08:36:49.590" v="111" actId="1440"/>
          <ac:picMkLst>
            <pc:docMk/>
            <pc:sldMk cId="481980902" sldId="276"/>
            <ac:picMk id="4" creationId="{00000000-0000-0000-0000-000000000000}"/>
          </ac:picMkLst>
        </pc:picChg>
      </pc:sldChg>
      <pc:sldChg chg="del">
        <pc:chgData name="Thomas Noordeloos" userId="df9f46e9-7760-4f6a-814f-9e8180d7b46a" providerId="ADAL" clId="{F3611D21-C13B-4DC7-A475-DFAC2D1743FA}" dt="2022-03-18T08:31:19.307" v="0"/>
        <pc:sldMkLst>
          <pc:docMk/>
          <pc:sldMk cId="2807374231" sldId="277"/>
        </pc:sldMkLst>
      </pc:sldChg>
      <pc:sldChg chg="addSp delSp modSp del mod modNotesTx">
        <pc:chgData name="Thomas Noordeloos" userId="df9f46e9-7760-4f6a-814f-9e8180d7b46a" providerId="ADAL" clId="{F3611D21-C13B-4DC7-A475-DFAC2D1743FA}" dt="2022-03-18T08:54:26.766" v="138" actId="1076"/>
        <pc:sldMkLst>
          <pc:docMk/>
          <pc:sldMk cId="1491604906" sldId="278"/>
        </pc:sldMkLst>
        <pc:picChg chg="del mod">
          <ac:chgData name="Thomas Noordeloos" userId="df9f46e9-7760-4f6a-814f-9e8180d7b46a" providerId="ADAL" clId="{F3611D21-C13B-4DC7-A475-DFAC2D1743FA}" dt="2022-03-18T08:49:19.287" v="115" actId="478"/>
          <ac:picMkLst>
            <pc:docMk/>
            <pc:sldMk cId="1491604906" sldId="278"/>
            <ac:picMk id="3" creationId="{00000000-0000-0000-0000-000000000000}"/>
          </ac:picMkLst>
        </pc:picChg>
        <pc:picChg chg="del">
          <ac:chgData name="Thomas Noordeloos" userId="df9f46e9-7760-4f6a-814f-9e8180d7b46a" providerId="ADAL" clId="{F3611D21-C13B-4DC7-A475-DFAC2D1743FA}" dt="2022-03-18T08:49:19.287" v="115" actId="478"/>
          <ac:picMkLst>
            <pc:docMk/>
            <pc:sldMk cId="1491604906" sldId="278"/>
            <ac:picMk id="4" creationId="{00000000-0000-0000-0000-000000000000}"/>
          </ac:picMkLst>
        </pc:picChg>
        <pc:picChg chg="add del mod">
          <ac:chgData name="Thomas Noordeloos" userId="df9f46e9-7760-4f6a-814f-9e8180d7b46a" providerId="ADAL" clId="{F3611D21-C13B-4DC7-A475-DFAC2D1743FA}" dt="2022-03-18T08:52:56.100" v="129" actId="478"/>
          <ac:picMkLst>
            <pc:docMk/>
            <pc:sldMk cId="1491604906" sldId="278"/>
            <ac:picMk id="6" creationId="{59126675-052D-423D-B0B2-8D96E404F26F}"/>
          </ac:picMkLst>
        </pc:picChg>
        <pc:picChg chg="add del mod">
          <ac:chgData name="Thomas Noordeloos" userId="df9f46e9-7760-4f6a-814f-9e8180d7b46a" providerId="ADAL" clId="{F3611D21-C13B-4DC7-A475-DFAC2D1743FA}" dt="2022-03-18T08:54:18.685" v="135" actId="478"/>
          <ac:picMkLst>
            <pc:docMk/>
            <pc:sldMk cId="1491604906" sldId="278"/>
            <ac:picMk id="8" creationId="{26E22374-DE97-4AFC-A778-E938C8B0534C}"/>
          </ac:picMkLst>
        </pc:picChg>
        <pc:picChg chg="add mod">
          <ac:chgData name="Thomas Noordeloos" userId="df9f46e9-7760-4f6a-814f-9e8180d7b46a" providerId="ADAL" clId="{F3611D21-C13B-4DC7-A475-DFAC2D1743FA}" dt="2022-03-18T08:54:26.766" v="138" actId="1076"/>
          <ac:picMkLst>
            <pc:docMk/>
            <pc:sldMk cId="1491604906" sldId="278"/>
            <ac:picMk id="1026" creationId="{D307669B-AA8B-4A31-80D8-6D51920BA56B}"/>
          </ac:picMkLst>
        </pc:picChg>
      </pc:sldChg>
      <pc:sldChg chg="del">
        <pc:chgData name="Thomas Noordeloos" userId="df9f46e9-7760-4f6a-814f-9e8180d7b46a" providerId="ADAL" clId="{F3611D21-C13B-4DC7-A475-DFAC2D1743FA}" dt="2022-03-18T08:31:19.307" v="0"/>
        <pc:sldMkLst>
          <pc:docMk/>
          <pc:sldMk cId="2712784562" sldId="280"/>
        </pc:sldMkLst>
      </pc:sldChg>
      <pc:sldChg chg="addSp delSp modSp del mod">
        <pc:chgData name="Thomas Noordeloos" userId="df9f46e9-7760-4f6a-814f-9e8180d7b46a" providerId="ADAL" clId="{F3611D21-C13B-4DC7-A475-DFAC2D1743FA}" dt="2022-03-18T09:13:14.333" v="146" actId="47"/>
        <pc:sldMkLst>
          <pc:docMk/>
          <pc:sldMk cId="3749500649" sldId="281"/>
        </pc:sldMkLst>
        <pc:spChg chg="del">
          <ac:chgData name="Thomas Noordeloos" userId="df9f46e9-7760-4f6a-814f-9e8180d7b46a" providerId="ADAL" clId="{F3611D21-C13B-4DC7-A475-DFAC2D1743FA}" dt="2022-03-18T09:06:05.186" v="142" actId="478"/>
          <ac:spMkLst>
            <pc:docMk/>
            <pc:sldMk cId="3749500649" sldId="281"/>
            <ac:spMk id="2" creationId="{00000000-0000-0000-0000-000000000000}"/>
          </ac:spMkLst>
        </pc:spChg>
        <pc:spChg chg="add del mod">
          <ac:chgData name="Thomas Noordeloos" userId="df9f46e9-7760-4f6a-814f-9e8180d7b46a" providerId="ADAL" clId="{F3611D21-C13B-4DC7-A475-DFAC2D1743FA}" dt="2022-03-18T09:06:08.467" v="143" actId="478"/>
          <ac:spMkLst>
            <pc:docMk/>
            <pc:sldMk cId="3749500649" sldId="281"/>
            <ac:spMk id="5" creationId="{550EDECF-DACD-4597-BEB9-3E1A4C3711EE}"/>
          </ac:spMkLst>
        </pc:spChg>
        <pc:picChg chg="del">
          <ac:chgData name="Thomas Noordeloos" userId="df9f46e9-7760-4f6a-814f-9e8180d7b46a" providerId="ADAL" clId="{F3611D21-C13B-4DC7-A475-DFAC2D1743FA}" dt="2022-03-18T09:06:02.315" v="141" actId="478"/>
          <ac:picMkLst>
            <pc:docMk/>
            <pc:sldMk cId="3749500649" sldId="281"/>
            <ac:picMk id="3" creationId="{00000000-0000-0000-0000-000000000000}"/>
          </ac:picMkLst>
        </pc:picChg>
        <pc:picChg chg="add del mod">
          <ac:chgData name="Thomas Noordeloos" userId="df9f46e9-7760-4f6a-814f-9e8180d7b46a" providerId="ADAL" clId="{F3611D21-C13B-4DC7-A475-DFAC2D1743FA}" dt="2022-03-18T09:08:09.852" v="145" actId="478"/>
          <ac:picMkLst>
            <pc:docMk/>
            <pc:sldMk cId="3749500649" sldId="281"/>
            <ac:picMk id="7" creationId="{2B196911-1946-4749-BF07-D92AE9A49D76}"/>
          </ac:picMkLst>
        </pc:picChg>
        <pc:picChg chg="del">
          <ac:chgData name="Thomas Noordeloos" userId="df9f46e9-7760-4f6a-814f-9e8180d7b46a" providerId="ADAL" clId="{F3611D21-C13B-4DC7-A475-DFAC2D1743FA}" dt="2022-03-18T09:06:02.315" v="141" actId="478"/>
          <ac:picMkLst>
            <pc:docMk/>
            <pc:sldMk cId="3749500649" sldId="281"/>
            <ac:picMk id="11266" creationId="{00000000-0000-0000-0000-000000000000}"/>
          </ac:picMkLst>
        </pc:picChg>
      </pc:sldChg>
      <pc:sldChg chg="del">
        <pc:chgData name="Thomas Noordeloos" userId="df9f46e9-7760-4f6a-814f-9e8180d7b46a" providerId="ADAL" clId="{F3611D21-C13B-4DC7-A475-DFAC2D1743FA}" dt="2022-03-18T09:13:17.261" v="147" actId="47"/>
        <pc:sldMkLst>
          <pc:docMk/>
          <pc:sldMk cId="3064857545" sldId="282"/>
        </pc:sldMkLst>
      </pc:sldChg>
      <pc:sldChg chg="addSp delSp modSp del mod">
        <pc:chgData name="Thomas Noordeloos" userId="df9f46e9-7760-4f6a-814f-9e8180d7b46a" providerId="ADAL" clId="{F3611D21-C13B-4DC7-A475-DFAC2D1743FA}" dt="2022-03-18T08:33:32.885" v="51" actId="1076"/>
        <pc:sldMkLst>
          <pc:docMk/>
          <pc:sldMk cId="792156301" sldId="284"/>
        </pc:sldMkLst>
        <pc:spChg chg="mod">
          <ac:chgData name="Thomas Noordeloos" userId="df9f46e9-7760-4f6a-814f-9e8180d7b46a" providerId="ADAL" clId="{F3611D21-C13B-4DC7-A475-DFAC2D1743FA}" dt="2022-03-18T08:31:57.569" v="33" actId="2711"/>
          <ac:spMkLst>
            <pc:docMk/>
            <pc:sldMk cId="792156301" sldId="284"/>
            <ac:spMk id="5" creationId="{00000000-0000-0000-0000-000000000000}"/>
          </ac:spMkLst>
        </pc:spChg>
        <pc:spChg chg="mod">
          <ac:chgData name="Thomas Noordeloos" userId="df9f46e9-7760-4f6a-814f-9e8180d7b46a" providerId="ADAL" clId="{F3611D21-C13B-4DC7-A475-DFAC2D1743FA}" dt="2022-03-18T08:32:05.486" v="34" actId="21"/>
          <ac:spMkLst>
            <pc:docMk/>
            <pc:sldMk cId="792156301" sldId="284"/>
            <ac:spMk id="9" creationId="{59AFA957-FB3A-49F4-8D75-B3E26C6E4873}"/>
          </ac:spMkLst>
        </pc:spChg>
        <pc:picChg chg="add mod">
          <ac:chgData name="Thomas Noordeloos" userId="df9f46e9-7760-4f6a-814f-9e8180d7b46a" providerId="ADAL" clId="{F3611D21-C13B-4DC7-A475-DFAC2D1743FA}" dt="2022-03-18T08:33:13.388" v="45" actId="14100"/>
          <ac:picMkLst>
            <pc:docMk/>
            <pc:sldMk cId="792156301" sldId="284"/>
            <ac:picMk id="10" creationId="{1A68099A-6701-46AA-ADDD-E9B203A8813A}"/>
          </ac:picMkLst>
        </pc:picChg>
        <pc:picChg chg="del">
          <ac:chgData name="Thomas Noordeloos" userId="df9f46e9-7760-4f6a-814f-9e8180d7b46a" providerId="ADAL" clId="{F3611D21-C13B-4DC7-A475-DFAC2D1743FA}" dt="2022-03-18T08:31:33.685" v="2" actId="478"/>
          <ac:picMkLst>
            <pc:docMk/>
            <pc:sldMk cId="792156301" sldId="284"/>
            <ac:picMk id="1030" creationId="{00000000-0000-0000-0000-000000000000}"/>
          </ac:picMkLst>
        </pc:picChg>
        <pc:picChg chg="del">
          <ac:chgData name="Thomas Noordeloos" userId="df9f46e9-7760-4f6a-814f-9e8180d7b46a" providerId="ADAL" clId="{F3611D21-C13B-4DC7-A475-DFAC2D1743FA}" dt="2022-03-18T08:31:35.486" v="3" actId="478"/>
          <ac:picMkLst>
            <pc:docMk/>
            <pc:sldMk cId="792156301" sldId="284"/>
            <ac:picMk id="1034" creationId="{00000000-0000-0000-0000-000000000000}"/>
          </ac:picMkLst>
        </pc:picChg>
        <pc:picChg chg="del">
          <ac:chgData name="Thomas Noordeloos" userId="df9f46e9-7760-4f6a-814f-9e8180d7b46a" providerId="ADAL" clId="{F3611D21-C13B-4DC7-A475-DFAC2D1743FA}" dt="2022-03-18T08:31:33.685" v="2" actId="478"/>
          <ac:picMkLst>
            <pc:docMk/>
            <pc:sldMk cId="792156301" sldId="284"/>
            <ac:picMk id="1036" creationId="{00000000-0000-0000-0000-000000000000}"/>
          </ac:picMkLst>
        </pc:picChg>
        <pc:picChg chg="del">
          <ac:chgData name="Thomas Noordeloos" userId="df9f46e9-7760-4f6a-814f-9e8180d7b46a" providerId="ADAL" clId="{F3611D21-C13B-4DC7-A475-DFAC2D1743FA}" dt="2022-03-18T08:31:33.685" v="2" actId="478"/>
          <ac:picMkLst>
            <pc:docMk/>
            <pc:sldMk cId="792156301" sldId="284"/>
            <ac:picMk id="1042" creationId="{00000000-0000-0000-0000-000000000000}"/>
          </ac:picMkLst>
        </pc:picChg>
        <pc:picChg chg="mod">
          <ac:chgData name="Thomas Noordeloos" userId="df9f46e9-7760-4f6a-814f-9e8180d7b46a" providerId="ADAL" clId="{F3611D21-C13B-4DC7-A475-DFAC2D1743FA}" dt="2022-03-18T08:33:32.885" v="51" actId="1076"/>
          <ac:picMkLst>
            <pc:docMk/>
            <pc:sldMk cId="792156301" sldId="284"/>
            <ac:picMk id="8194" creationId="{00000000-0000-0000-0000-000000000000}"/>
          </ac:picMkLst>
        </pc:picChg>
      </pc:sldChg>
      <pc:sldChg chg="addSp delSp modSp add del mod modNotesTx">
        <pc:chgData name="Thomas Noordeloos" userId="df9f46e9-7760-4f6a-814f-9e8180d7b46a" providerId="ADAL" clId="{F3611D21-C13B-4DC7-A475-DFAC2D1743FA}" dt="2022-03-18T09:30:59.160" v="251" actId="47"/>
        <pc:sldMkLst>
          <pc:docMk/>
          <pc:sldMk cId="4143382349" sldId="285"/>
        </pc:sldMkLst>
        <pc:spChg chg="mod">
          <ac:chgData name="Thomas Noordeloos" userId="df9f46e9-7760-4f6a-814f-9e8180d7b46a" providerId="ADAL" clId="{F3611D21-C13B-4DC7-A475-DFAC2D1743FA}" dt="2022-03-18T08:34:05.498" v="102" actId="313"/>
          <ac:spMkLst>
            <pc:docMk/>
            <pc:sldMk cId="4143382349" sldId="285"/>
            <ac:spMk id="9" creationId="{59AFA957-FB3A-49F4-8D75-B3E26C6E4873}"/>
          </ac:spMkLst>
        </pc:spChg>
        <pc:picChg chg="add mod">
          <ac:chgData name="Thomas Noordeloos" userId="df9f46e9-7760-4f6a-814f-9e8180d7b46a" providerId="ADAL" clId="{F3611D21-C13B-4DC7-A475-DFAC2D1743FA}" dt="2022-03-18T08:33:47.793" v="54"/>
          <ac:picMkLst>
            <pc:docMk/>
            <pc:sldMk cId="4143382349" sldId="285"/>
            <ac:picMk id="6" creationId="{DBF56EBA-8FA7-45C0-B11B-37B895F976E4}"/>
          </ac:picMkLst>
        </pc:picChg>
        <pc:picChg chg="del">
          <ac:chgData name="Thomas Noordeloos" userId="df9f46e9-7760-4f6a-814f-9e8180d7b46a" providerId="ADAL" clId="{F3611D21-C13B-4DC7-A475-DFAC2D1743FA}" dt="2022-03-18T08:33:40.935" v="53" actId="478"/>
          <ac:picMkLst>
            <pc:docMk/>
            <pc:sldMk cId="4143382349" sldId="285"/>
            <ac:picMk id="10" creationId="{1A68099A-6701-46AA-ADDD-E9B203A8813A}"/>
          </ac:picMkLst>
        </pc:picChg>
        <pc:picChg chg="del">
          <ac:chgData name="Thomas Noordeloos" userId="df9f46e9-7760-4f6a-814f-9e8180d7b46a" providerId="ADAL" clId="{F3611D21-C13B-4DC7-A475-DFAC2D1743FA}" dt="2022-03-18T08:33:40.935" v="53" actId="478"/>
          <ac:picMkLst>
            <pc:docMk/>
            <pc:sldMk cId="4143382349" sldId="285"/>
            <ac:picMk id="8194" creationId="{00000000-0000-0000-0000-000000000000}"/>
          </ac:picMkLst>
        </pc:picChg>
      </pc:sldChg>
      <pc:sldChg chg="add">
        <pc:chgData name="Thomas Noordeloos" userId="df9f46e9-7760-4f6a-814f-9e8180d7b46a" providerId="ADAL" clId="{F3611D21-C13B-4DC7-A475-DFAC2D1743FA}" dt="2022-03-18T08:52:25.114" v="126" actId="2890"/>
        <pc:sldMkLst>
          <pc:docMk/>
          <pc:sldMk cId="1632927106" sldId="286"/>
        </pc:sldMkLst>
      </pc:sldChg>
      <pc:sldChg chg="add">
        <pc:chgData name="Thomas Noordeloos" userId="df9f46e9-7760-4f6a-814f-9e8180d7b46a" providerId="ADAL" clId="{F3611D21-C13B-4DC7-A475-DFAC2D1743FA}" dt="2022-03-18T08:54:15.222" v="134" actId="2890"/>
        <pc:sldMkLst>
          <pc:docMk/>
          <pc:sldMk cId="2169683570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nature.net/2014/08/pyramid-of-technology-how-technology-becomes-nature-in-seven-step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4IR (industriële convergentie)</a:t>
            </a:r>
            <a:r>
              <a:rPr lang="nl-NL" baseline="0" dirty="0"/>
              <a:t> is een samensmelting van verschillende industrieën maar ook een samensmelting van de fysieke, digitale en biologische werelden.</a:t>
            </a:r>
            <a:r>
              <a:rPr lang="nl-NL" dirty="0"/>
              <a:t> </a:t>
            </a:r>
          </a:p>
          <a:p>
            <a:endParaRPr lang="nl-NL" dirty="0">
              <a:cs typeface="Calibri"/>
            </a:endParaRPr>
          </a:p>
          <a:p>
            <a:r>
              <a:rPr lang="nl-NL" dirty="0" err="1">
                <a:cs typeface="Calibri"/>
              </a:rPr>
              <a:t>Genomics</a:t>
            </a:r>
            <a:r>
              <a:rPr lang="nl-NL" dirty="0">
                <a:cs typeface="Calibri"/>
              </a:rPr>
              <a:t>; kweekvlees</a:t>
            </a:r>
          </a:p>
          <a:p>
            <a:r>
              <a:rPr lang="nl-NL" dirty="0" err="1">
                <a:cs typeface="Calibri"/>
              </a:rPr>
              <a:t>Bionics</a:t>
            </a:r>
            <a:r>
              <a:rPr lang="nl-NL" dirty="0">
                <a:cs typeface="Calibri"/>
              </a:rPr>
              <a:t>; vervanging van ledermaten/organen etc.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5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https://mvonederland.nl/sector/food-agribusiness</a:t>
            </a:r>
          </a:p>
          <a:p>
            <a:r>
              <a:rPr lang="nl-NL" dirty="0"/>
              <a:t>Veranderd hierdoor motieven</a:t>
            </a:r>
            <a:r>
              <a:rPr lang="nl-NL" baseline="0" dirty="0"/>
              <a:t> van mens?</a:t>
            </a:r>
          </a:p>
          <a:p>
            <a:r>
              <a:rPr lang="nl-NL" dirty="0">
                <a:cs typeface="Calibri" panose="020F0502020204030204"/>
              </a:rPr>
              <a:t>Kan kweekvlees hierdoor een ingang vinden?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73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https://www.overshootday.org/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804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https://www.overshootday.org/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61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https://movethedate.overshootday.org/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582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Next Nature Network is hét internationale netwerk voor iedereen die graag meepraat over een toekomst waarin natuur en technologie versmelten.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58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Convergentie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ecologisch</a:t>
            </a:r>
            <a:r>
              <a:rPr lang="en-US" dirty="0">
                <a:cs typeface="Calibri"/>
              </a:rPr>
              <a:t> en </a:t>
            </a:r>
            <a:r>
              <a:rPr lang="en-US" dirty="0" err="1">
                <a:cs typeface="Calibri"/>
              </a:rPr>
              <a:t>technologisch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Versterkt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elkaar</a:t>
            </a:r>
          </a:p>
          <a:p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Ecologisch</a:t>
            </a:r>
            <a:r>
              <a:rPr lang="en-US" dirty="0"/>
              <a:t> // </a:t>
            </a:r>
            <a:r>
              <a:rPr lang="en-US" dirty="0" err="1"/>
              <a:t>kenmerken</a:t>
            </a:r>
            <a:r>
              <a:rPr lang="en-US" dirty="0"/>
              <a:t> van de </a:t>
            </a:r>
            <a:r>
              <a:rPr lang="en-US" dirty="0" err="1"/>
              <a:t>fysieke</a:t>
            </a:r>
            <a:r>
              <a:rPr lang="en-US" dirty="0"/>
              <a:t> </a:t>
            </a:r>
            <a:r>
              <a:rPr lang="en-US" dirty="0" err="1"/>
              <a:t>omgeving</a:t>
            </a:r>
            <a:r>
              <a:rPr lang="en-US" dirty="0"/>
              <a:t> | </a:t>
            </a:r>
            <a:r>
              <a:rPr lang="en-US" dirty="0" err="1"/>
              <a:t>klimaat</a:t>
            </a:r>
            <a:r>
              <a:rPr lang="en-US" dirty="0"/>
              <a:t>, het weer, </a:t>
            </a:r>
            <a:r>
              <a:rPr lang="en-US" dirty="0" err="1"/>
              <a:t>mileu</a:t>
            </a:r>
            <a:r>
              <a:rPr lang="en-US" dirty="0"/>
              <a:t>,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landschap</a:t>
            </a:r>
            <a:endParaRPr lang="en-US" dirty="0" err="1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dirty="0" err="1"/>
              <a:t>Technologisch</a:t>
            </a:r>
            <a:r>
              <a:rPr lang="en-US" dirty="0"/>
              <a:t> // </a:t>
            </a:r>
            <a:r>
              <a:rPr lang="en-US" dirty="0" err="1"/>
              <a:t>kenmerken</a:t>
            </a:r>
            <a:r>
              <a:rPr lang="en-US" dirty="0"/>
              <a:t> van de </a:t>
            </a:r>
            <a:r>
              <a:rPr lang="en-US" dirty="0" err="1"/>
              <a:t>ontwikkeling</a:t>
            </a:r>
            <a:r>
              <a:rPr lang="en-US" dirty="0"/>
              <a:t> | </a:t>
            </a:r>
            <a:r>
              <a:rPr lang="en-US" dirty="0" err="1"/>
              <a:t>informatievoorziening</a:t>
            </a:r>
            <a:r>
              <a:rPr lang="en-US" dirty="0"/>
              <a:t> (internet),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producten</a:t>
            </a:r>
            <a:r>
              <a:rPr lang="en-US" dirty="0"/>
              <a:t>, mate van </a:t>
            </a:r>
            <a:r>
              <a:rPr lang="en-US" dirty="0" err="1"/>
              <a:t>levenstijl</a:t>
            </a:r>
            <a:r>
              <a:rPr lang="en-US" dirty="0"/>
              <a:t> en de mate van </a:t>
            </a:r>
            <a:r>
              <a:rPr lang="en-US" dirty="0" err="1"/>
              <a:t>adoptie</a:t>
            </a:r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Wat is </a:t>
            </a:r>
            <a:r>
              <a:rPr lang="en-US" dirty="0" err="1">
                <a:cs typeface="Calibri"/>
              </a:rPr>
              <a:t>technologie</a:t>
            </a:r>
            <a:r>
              <a:rPr lang="en-US" dirty="0">
                <a:cs typeface="Calibri"/>
              </a:rPr>
              <a:t>: </a:t>
            </a:r>
            <a:r>
              <a:rPr lang="en-US" dirty="0"/>
              <a:t>Technologie is het </a:t>
            </a:r>
            <a:r>
              <a:rPr lang="en-US" b="1" dirty="0" err="1"/>
              <a:t>systeem</a:t>
            </a:r>
            <a:r>
              <a:rPr lang="en-US" b="1" dirty="0"/>
              <a:t> </a:t>
            </a:r>
            <a:r>
              <a:rPr lang="en-US" b="1" dirty="0" err="1"/>
              <a:t>waarbij</a:t>
            </a:r>
            <a:r>
              <a:rPr lang="en-US" b="1" dirty="0"/>
              <a:t> </a:t>
            </a:r>
            <a:r>
              <a:rPr lang="en-US" b="1" dirty="0" err="1"/>
              <a:t>wetenschap</a:t>
            </a:r>
            <a:r>
              <a:rPr lang="en-US" b="1" dirty="0"/>
              <a:t> en </a:t>
            </a:r>
            <a:r>
              <a:rPr lang="en-US" b="1" dirty="0" err="1"/>
              <a:t>kennis</a:t>
            </a:r>
            <a:r>
              <a:rPr lang="en-US" b="1" dirty="0"/>
              <a:t> </a:t>
            </a:r>
            <a:r>
              <a:rPr lang="en-US" b="1" dirty="0" err="1"/>
              <a:t>doelgericht</a:t>
            </a:r>
            <a:r>
              <a:rPr lang="en-US" dirty="0"/>
              <a:t> 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ontwikkeling</a:t>
            </a:r>
            <a:r>
              <a:rPr lang="en-US" dirty="0"/>
              <a:t> van </a:t>
            </a:r>
            <a:r>
              <a:rPr lang="en-US" dirty="0" err="1"/>
              <a:t>innovatieve</a:t>
            </a:r>
            <a:r>
              <a:rPr lang="en-US" dirty="0"/>
              <a:t> </a:t>
            </a:r>
            <a:r>
              <a:rPr lang="en-US" dirty="0" err="1"/>
              <a:t>methodes</a:t>
            </a:r>
            <a:r>
              <a:rPr lang="en-US" dirty="0"/>
              <a:t>, </a:t>
            </a:r>
            <a:r>
              <a:rPr lang="en-US" dirty="0" err="1"/>
              <a:t>organisatievormen</a:t>
            </a:r>
            <a:r>
              <a:rPr lang="en-US" dirty="0"/>
              <a:t> en </a:t>
            </a:r>
            <a:r>
              <a:rPr lang="en-US" dirty="0" err="1"/>
              <a:t>technieken</a:t>
            </a:r>
            <a:r>
              <a:rPr lang="en-US" dirty="0"/>
              <a:t> om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fysieke</a:t>
            </a:r>
            <a:r>
              <a:rPr lang="en-US" dirty="0"/>
              <a:t> en </a:t>
            </a:r>
            <a:r>
              <a:rPr lang="en-US" dirty="0" err="1"/>
              <a:t>niet-fysieke</a:t>
            </a:r>
            <a:r>
              <a:rPr lang="en-US" dirty="0"/>
              <a:t> </a:t>
            </a:r>
            <a:r>
              <a:rPr lang="en-US" dirty="0" err="1"/>
              <a:t>doelstellingen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voldoen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3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Te vergelijken met de </a:t>
            </a:r>
            <a:r>
              <a:rPr lang="nl-NL" dirty="0"/>
              <a:t>Piramide van Maslow (maar dan gericht op technologie)</a:t>
            </a: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r>
              <a:rPr lang="nl-NL" dirty="0" err="1">
                <a:cs typeface="Calibri"/>
              </a:rPr>
              <a:t>Envisioned</a:t>
            </a:r>
            <a:r>
              <a:rPr lang="nl-NL" dirty="0">
                <a:cs typeface="Calibri"/>
              </a:rPr>
              <a:t>: Het idee ; een mens dat vliegt</a:t>
            </a:r>
          </a:p>
          <a:p>
            <a:r>
              <a:rPr lang="nl-NL" dirty="0" err="1">
                <a:cs typeface="Calibri"/>
              </a:rPr>
              <a:t>Operational</a:t>
            </a:r>
            <a:r>
              <a:rPr lang="nl-NL" dirty="0">
                <a:cs typeface="Calibri"/>
              </a:rPr>
              <a:t>: Prototype ; kweekvlies</a:t>
            </a:r>
          </a:p>
          <a:p>
            <a:r>
              <a:rPr lang="nl-NL" dirty="0" err="1">
                <a:cs typeface="Calibri"/>
              </a:rPr>
              <a:t>Applied</a:t>
            </a:r>
            <a:r>
              <a:rPr lang="nl-NL" dirty="0">
                <a:cs typeface="Calibri"/>
              </a:rPr>
              <a:t>: Betaalbaar ; zonnepanelen / robotstofzuiger</a:t>
            </a:r>
          </a:p>
          <a:p>
            <a:r>
              <a:rPr lang="nl-NL" dirty="0" err="1">
                <a:cs typeface="Calibri"/>
              </a:rPr>
              <a:t>Accepted</a:t>
            </a:r>
            <a:r>
              <a:rPr lang="nl-NL" dirty="0">
                <a:cs typeface="Calibri"/>
              </a:rPr>
              <a:t> : Gedeelte van het leven ; telefoon, auto, computer</a:t>
            </a:r>
          </a:p>
          <a:p>
            <a:r>
              <a:rPr lang="nl-NL" dirty="0" err="1">
                <a:cs typeface="Calibri"/>
              </a:rPr>
              <a:t>Vital</a:t>
            </a:r>
            <a:r>
              <a:rPr lang="nl-NL" dirty="0">
                <a:cs typeface="Calibri"/>
              </a:rPr>
              <a:t> ; Niet zonder leven ; telefoon, internet</a:t>
            </a:r>
          </a:p>
          <a:p>
            <a:r>
              <a:rPr lang="nl-NL" dirty="0" err="1">
                <a:cs typeface="Calibri"/>
              </a:rPr>
              <a:t>Invisble</a:t>
            </a:r>
            <a:r>
              <a:rPr lang="nl-NL" dirty="0">
                <a:cs typeface="Calibri"/>
              </a:rPr>
              <a:t> ; Niet te zien als technologie ; alfabet, klok</a:t>
            </a:r>
          </a:p>
          <a:p>
            <a:r>
              <a:rPr lang="nl-NL" dirty="0" err="1">
                <a:cs typeface="Calibri"/>
              </a:rPr>
              <a:t>Naturalized</a:t>
            </a:r>
            <a:r>
              <a:rPr lang="nl-NL" dirty="0">
                <a:cs typeface="Calibri"/>
              </a:rPr>
              <a:t> ; Gedeelte van natuur ; landbouw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https://nextnature.net/2014/08/pyramid-of-technology-how-technology-becomes-nature-in-seven-steps</a:t>
            </a:r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09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Kweekvlees is een combinatie van ecologie en technologie.</a:t>
            </a:r>
            <a:endParaRPr lang="nl-NL" dirty="0"/>
          </a:p>
          <a:p>
            <a:r>
              <a:rPr lang="nl-NL" dirty="0">
                <a:cs typeface="Calibri"/>
              </a:rPr>
              <a:t>Combinatie opdracht (stad van de toekomst) en deze uitvinding.</a:t>
            </a:r>
          </a:p>
          <a:p>
            <a:r>
              <a:rPr lang="nl-NL" dirty="0">
                <a:cs typeface="Calibri"/>
              </a:rPr>
              <a:t>Waarom denken jullie dat dit nog niet bestaat in de winkel? Gedrag</a:t>
            </a:r>
          </a:p>
          <a:p>
            <a:endParaRPr lang="nl-NL" dirty="0"/>
          </a:p>
          <a:p>
            <a:r>
              <a:rPr lang="nl-NL" dirty="0"/>
              <a:t>https://www.nrc.nl/nieuws/2019/03/15/kweekvlees-de-planeet-kan-niet-wachten-maar-het-gaat-nog-lang-duren-a3953397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80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Omstandigheden</a:t>
            </a:r>
            <a:r>
              <a:rPr lang="nl-NL" baseline="0" dirty="0"/>
              <a:t> (technologie), motieven (</a:t>
            </a:r>
            <a:r>
              <a:rPr lang="nl-NL" baseline="0" dirty="0" err="1"/>
              <a:t>schaartste</a:t>
            </a:r>
            <a:r>
              <a:rPr lang="nl-NL" baseline="0" dirty="0"/>
              <a:t>, CO2 uitstoot, etc..) veranderen in de toekomst dus ook ons onze gewoontes? En dus gedrag?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47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De </a:t>
            </a:r>
            <a:r>
              <a:rPr lang="en-US" dirty="0" err="1">
                <a:cs typeface="Calibri"/>
              </a:rPr>
              <a:t>technologie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96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Tech uit 2011 (</a:t>
            </a:r>
            <a:r>
              <a:rPr lang="nl-NL" dirty="0" err="1"/>
              <a:t>operational</a:t>
            </a:r>
            <a:r>
              <a:rPr lang="nl-NL" dirty="0"/>
              <a:t>)</a:t>
            </a:r>
          </a:p>
          <a:p>
            <a:r>
              <a:rPr lang="nl-NL" dirty="0">
                <a:cs typeface="Calibri"/>
              </a:rPr>
              <a:t>Waarom </a:t>
            </a:r>
            <a:r>
              <a:rPr lang="nl-NL" dirty="0" err="1">
                <a:cs typeface="Calibri"/>
              </a:rPr>
              <a:t>operational</a:t>
            </a:r>
            <a:r>
              <a:rPr lang="nl-NL" dirty="0">
                <a:cs typeface="Calibri"/>
              </a:rPr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186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Amazon</a:t>
            </a:r>
            <a:r>
              <a:rPr lang="nl-NL" baseline="0" dirty="0"/>
              <a:t> Go </a:t>
            </a:r>
            <a:r>
              <a:rPr lang="nl-NL" dirty="0" err="1"/>
              <a:t>operational</a:t>
            </a:r>
            <a:r>
              <a:rPr lang="nl-NL" baseline="0" dirty="0"/>
              <a:t> of </a:t>
            </a:r>
            <a:r>
              <a:rPr lang="nl-NL" baseline="0" dirty="0" err="1"/>
              <a:t>applied</a:t>
            </a:r>
            <a:r>
              <a:rPr lang="nl-NL" baseline="0" dirty="0"/>
              <a:t>?</a:t>
            </a:r>
          </a:p>
          <a:p>
            <a:r>
              <a:rPr lang="nl-NL" dirty="0">
                <a:cs typeface="Calibri"/>
              </a:rPr>
              <a:t>Beetje tussenin, want het zou in 2017 uitgerold zijn, alleen hoor je er nu niet zo veel over. Er zijn nu 26 stores.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4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Ons</a:t>
            </a:r>
            <a:r>
              <a:rPr lang="nl-NL" baseline="0" dirty="0"/>
              <a:t> winkel gedrag in 2050</a:t>
            </a:r>
          </a:p>
          <a:p>
            <a:r>
              <a:rPr lang="nl-NL" baseline="0" dirty="0"/>
              <a:t>Eens met de stelling?</a:t>
            </a:r>
          </a:p>
          <a:p>
            <a:r>
              <a:rPr lang="nl-NL" dirty="0"/>
              <a:t>https://news.microsoft.com/europe/features/supermarket-of-the-future/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72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rmMk1Myrxc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player.vimeo.com/video/13543265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XJB4Ync82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-200025" y="365125"/>
            <a:ext cx="10887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‘mens, natuur en technologie’</a:t>
            </a: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Uitdagingen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Best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Practice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666371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Pyramide van technologie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Gedragsbepalende factoren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Next Nature Network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Earth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Overshoot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20576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Visiedocument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18090"/>
            <a:ext cx="10108474" cy="43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4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91" y="1518090"/>
            <a:ext cx="9431383" cy="4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2050" name="Picture 2" descr="Afbeeldingsresultaat voor tesco virtual supermar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0500"/>
            <a:ext cx="6017683" cy="451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pyramid of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43" y="1460500"/>
            <a:ext cx="3944783" cy="23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7" name="Picture 2" descr="Afbeeldingsresultaat voor pyramid of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43" y="1460500"/>
            <a:ext cx="3944783" cy="23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rmMk1Myrx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52500" y="1952672"/>
            <a:ext cx="6237028" cy="35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46" y="1690688"/>
            <a:ext cx="8548688" cy="394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2" y="2586037"/>
            <a:ext cx="97059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6146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09" y="1690688"/>
            <a:ext cx="5768981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7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1026" name="Picture 2" descr="Earth Overshoot Day - Wat is het? En waarom is deze dag belangrijk?">
            <a:extLst>
              <a:ext uri="{FF2B5EF4-FFF2-40B4-BE49-F238E27FC236}">
                <a16:creationId xmlns:a16="http://schemas.microsoft.com/office/drawing/2014/main" id="{D307669B-AA8B-4A31-80D8-6D51920B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1450180"/>
            <a:ext cx="6600825" cy="495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0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6E22374-DE97-4AFC-A778-E938C8B05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1802485"/>
            <a:ext cx="10010775" cy="42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8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126675-052D-423D-B0B2-8D96E404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1543770"/>
            <a:ext cx="9382125" cy="440935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292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Next Nature Network</a:t>
            </a:r>
          </a:p>
        </p:txBody>
      </p:sp>
      <p:pic>
        <p:nvPicPr>
          <p:cNvPr id="11266" name="Picture 2" descr="Afbeeldingsresultaat voor next 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" y="1408338"/>
            <a:ext cx="5068592" cy="42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3543265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70668" y="1780665"/>
            <a:ext cx="6689271" cy="376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8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De 4</a:t>
            </a:r>
            <a:r>
              <a:rPr lang="nl-NL" sz="4800" b="1" baseline="30000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 industriële revolutie</a:t>
            </a:r>
          </a:p>
        </p:txBody>
      </p:sp>
      <p:pic>
        <p:nvPicPr>
          <p:cNvPr id="8194" name="Picture 2" descr="https://siliconvalley.center/wp-content/uploads/2017/03/Screen-Shot-2017-03-30-at-9.54.08-A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13299" r="28391"/>
          <a:stretch/>
        </p:blipFill>
        <p:spPr bwMode="auto">
          <a:xfrm>
            <a:off x="6880859" y="2469604"/>
            <a:ext cx="3886589" cy="31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9AFA957-FB3A-49F4-8D75-B3E26C6E4873}"/>
              </a:ext>
            </a:extLst>
          </p:cNvPr>
          <p:cNvSpPr txBox="1"/>
          <p:nvPr/>
        </p:nvSpPr>
        <p:spPr>
          <a:xfrm>
            <a:off x="871382" y="1349287"/>
            <a:ext cx="6101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  <a:ea typeface="+mj-ea"/>
                <a:cs typeface="+mj-cs"/>
              </a:rPr>
              <a:t>Het samenkomen van werelden</a:t>
            </a:r>
          </a:p>
        </p:txBody>
      </p:sp>
      <p:pic>
        <p:nvPicPr>
          <p:cNvPr id="10" name="Picture 2" descr="4e industriele revolutie ">
            <a:extLst>
              <a:ext uri="{FF2B5EF4-FFF2-40B4-BE49-F238E27FC236}">
                <a16:creationId xmlns:a16="http://schemas.microsoft.com/office/drawing/2014/main" id="{1A68099A-6701-46AA-ADDD-E9B203A88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" r="5189" b="6758"/>
          <a:stretch/>
        </p:blipFill>
        <p:spPr bwMode="auto">
          <a:xfrm>
            <a:off x="871382" y="2227230"/>
            <a:ext cx="3974938" cy="36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5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0" y="2684145"/>
            <a:ext cx="11274960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Sociaal - Ecologisch - Technologisch </a:t>
            </a:r>
          </a:p>
        </p:txBody>
      </p:sp>
    </p:spTree>
    <p:extLst>
      <p:ext uri="{BB962C8B-B14F-4D97-AF65-F5344CB8AC3E}">
        <p14:creationId xmlns:p14="http://schemas.microsoft.com/office/powerpoint/2010/main" val="246751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5782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>
                <a:latin typeface="Athletics" panose="02000000000000000000" pitchFamily="2" charset="0"/>
              </a:rPr>
              <a:t>Pyramide van Technologie</a:t>
            </a:r>
          </a:p>
        </p:txBody>
      </p:sp>
      <p:pic>
        <p:nvPicPr>
          <p:cNvPr id="1026" name="Picture 2" descr="Afbeeldingsresultaat voor pyramid of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87" y="1376904"/>
            <a:ext cx="7270226" cy="43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0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Pyramide van Technologie</a:t>
            </a:r>
          </a:p>
        </p:txBody>
      </p:sp>
      <p:pic>
        <p:nvPicPr>
          <p:cNvPr id="2" name="EXJB4Ync82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2343" y="1228726"/>
            <a:ext cx="8447314" cy="47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5782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Pyramide van Technologie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49664"/>
            <a:ext cx="4394200" cy="49041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202" y="2352675"/>
            <a:ext cx="5070280" cy="35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Gedragsverandering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7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78" y="1520870"/>
            <a:ext cx="10001522" cy="40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3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70C0"/>
                </a:solidFill>
              </a:rPr>
              <a:t>Gedragsbepalende factoren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38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AD375F-7696-432A-BCB2-87F03E8AD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537</Words>
  <Application>Microsoft Office PowerPoint</Application>
  <PresentationFormat>Breedbeeld</PresentationFormat>
  <Paragraphs>102</Paragraphs>
  <Slides>19</Slides>
  <Notes>14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Athletics</vt:lpstr>
      <vt:lpstr>Calibri</vt:lpstr>
      <vt:lpstr>Calibri Light</vt:lpstr>
      <vt:lpstr>Wingdings</vt:lpstr>
      <vt:lpstr>Kantoorthema</vt:lpstr>
      <vt:lpstr>PowerPoint-presentatie</vt:lpstr>
      <vt:lpstr>De 4e industriële revolutie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Next Nature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10</cp:revision>
  <dcterms:created xsi:type="dcterms:W3CDTF">2021-07-07T07:37:45Z</dcterms:created>
  <dcterms:modified xsi:type="dcterms:W3CDTF">2022-03-18T09:34:03Z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