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023D53-A762-45A4-82B4-3A201A67E40C}" v="9" dt="2021-01-19T15:40:59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78" d="100"/>
          <a:sy n="78" d="100"/>
        </p:scale>
        <p:origin x="189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1D787720-EE39-43B0-9F55-F05D84C930A0}"/>
    <pc:docChg chg="modSld">
      <pc:chgData name="Valerie van den Berg" userId="b7f64057-db8e-423a-b2b5-100c21bc0b3b" providerId="ADAL" clId="{1D787720-EE39-43B0-9F55-F05D84C930A0}" dt="2020-01-28T14:29:58.797" v="49" actId="20577"/>
      <pc:docMkLst>
        <pc:docMk/>
      </pc:docMkLst>
      <pc:sldChg chg="modSp">
        <pc:chgData name="Valerie van den Berg" userId="b7f64057-db8e-423a-b2b5-100c21bc0b3b" providerId="ADAL" clId="{1D787720-EE39-43B0-9F55-F05D84C930A0}" dt="2020-01-28T14:29:58.797" v="49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1D787720-EE39-43B0-9F55-F05D84C930A0}" dt="2020-01-28T14:28:06.305" v="41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1D787720-EE39-43B0-9F55-F05D84C930A0}" dt="2020-01-28T14:29:58.797" v="49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9D023D53-A762-45A4-82B4-3A201A67E40C}"/>
    <pc:docChg chg="modSld">
      <pc:chgData name="Marieke Drabbe" userId="b9b1a049-6b87-453c-9d4e-1b3ea0ffd634" providerId="ADAL" clId="{9D023D53-A762-45A4-82B4-3A201A67E40C}" dt="2021-01-19T15:41:04.790" v="26" actId="12"/>
      <pc:docMkLst>
        <pc:docMk/>
      </pc:docMkLst>
      <pc:sldChg chg="modSp mod">
        <pc:chgData name="Marieke Drabbe" userId="b9b1a049-6b87-453c-9d4e-1b3ea0ffd634" providerId="ADAL" clId="{9D023D53-A762-45A4-82B4-3A201A67E40C}" dt="2021-01-19T15:41:04.790" v="26" actId="12"/>
        <pc:sldMkLst>
          <pc:docMk/>
          <pc:sldMk cId="4159768415" sldId="256"/>
        </pc:sldMkLst>
        <pc:spChg chg="mod">
          <ac:chgData name="Marieke Drabbe" userId="b9b1a049-6b87-453c-9d4e-1b3ea0ffd634" providerId="ADAL" clId="{9D023D53-A762-45A4-82B4-3A201A67E40C}" dt="2021-01-19T15:25:39.618" v="20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9D023D53-A762-45A4-82B4-3A201A67E40C}" dt="2021-01-19T15:41:04.790" v="26" actId="12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9D023D53-A762-45A4-82B4-3A201A67E40C}" dt="2021-01-19T15:22:05.735" v="4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Marieke Drabbe" userId="b9b1a049-6b87-453c-9d4e-1b3ea0ffd634" providerId="ADAL" clId="{9D023D53-A762-45A4-82B4-3A201A67E40C}" dt="2021-01-19T15:25:22.905" v="17" actId="1076"/>
          <ac:picMkLst>
            <pc:docMk/>
            <pc:sldMk cId="4159768415" sldId="256"/>
            <ac:picMk id="1028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jpeg"/><Relationship Id="rId3" Type="http://schemas.openxmlformats.org/officeDocument/2006/relationships/hyperlink" Target="https://www.platform31.nl/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hyperlink" Target="https://www.socialevraagstukken.nl/dossiers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www.infomil.nl/onderwerpen/ruimte/gebiedsontwikkeling/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11565" y="2149843"/>
            <a:ext cx="382385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3 uitgewerkte </a:t>
            </a:r>
            <a:r>
              <a:rPr lang="nl-NL" sz="1200" dirty="0"/>
              <a:t>maatschappelijke uitdagingen/problemen van de stad van de toekomst onderbouwd met actuele bronnen.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18495" y="3217335"/>
            <a:ext cx="3823857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stedelijke uitdagingen op het gebied van leefbaarheid in de stad op dit moment en de nabije toekomst. Dat mogen wereldwijde uitdagingen zijn.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ontwikkelingen die wereldwijd plaatsvinden op het gebied van steden en jouw specialisatie aan de uitdagingen.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betrouwbare bronnen die de gevonden ontwikkelingen, uitdagingen en thema’s onderbouwen.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3 uitdagingen en de daarbij behorende ontwikkelingen uit beargumenteerd met de gevonden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uitdaging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39006" y="1008517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Deadline product: </a:t>
            </a:r>
            <a:r>
              <a:rPr lang="nl-NL" sz="1200" b="1" dirty="0">
                <a:ea typeface="Calibri" pitchFamily="34" charset="0"/>
                <a:cs typeface="Arial" charset="0"/>
              </a:rPr>
              <a:t>12-02-2021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9006" y="2557569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39006" y="3446564"/>
            <a:ext cx="3500438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https://www.platform31.nl/</a:t>
            </a:r>
            <a:endParaRPr lang="nl-NL" sz="1200" dirty="0">
              <a:solidFill>
                <a:srgbClr val="0070C0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https://www.infomil.nl/onderwerpen/ruimte/gebiedsontwikkeling/</a:t>
            </a: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https://www.socialevraagstukken.nl/dossiers/</a:t>
            </a: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2021_SVT_1_SW Uitdagingen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 cstate="print"/>
          <a:srcRect l="21805" r="10840"/>
          <a:stretch/>
        </p:blipFill>
        <p:spPr>
          <a:xfrm>
            <a:off x="642765" y="75089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8897" y="2169321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59290" y="3203900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998373" y="823852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046858" y="335460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2" cstate="print"/>
          <a:srcRect l="17050" t="33024" r="61669" b="30375"/>
          <a:stretch/>
        </p:blipFill>
        <p:spPr>
          <a:xfrm>
            <a:off x="5089165" y="2557569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18495" y="743740"/>
            <a:ext cx="3823855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uitdagingen/problemen op het gebied van de sociale stad.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problemen/uitdagingen op het gebied van de leefbare stad.</a:t>
            </a:r>
          </a:p>
        </p:txBody>
      </p:sp>
      <p:pic>
        <p:nvPicPr>
          <p:cNvPr id="1028" name="Picture 4" descr="Afbeeldingsresultaat voor overbevolki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831" y="4675071"/>
            <a:ext cx="3500438" cy="1968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D56F03-6F92-417C-8BB6-3278BC216E4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28A13A4-A6BE-40D3-A400-3A9C7C8B8E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A22FC0-3ED5-4F8B-B996-76A254EDFD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3251</TotalTime>
  <Words>225</Words>
  <Application>Microsoft Office PowerPoint</Application>
  <PresentationFormat>Diavoorstelling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70</cp:revision>
  <cp:lastPrinted>2014-09-03T06:23:20Z</cp:lastPrinted>
  <dcterms:created xsi:type="dcterms:W3CDTF">2014-08-31T07:53:19Z</dcterms:created>
  <dcterms:modified xsi:type="dcterms:W3CDTF">2021-01-19T15:41:07Z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