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023D53-A762-45A4-82B4-3A201A67E40C}" v="9" dt="2021-01-19T15:40:59.8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76" autoAdjust="0"/>
    <p:restoredTop sz="94660"/>
  </p:normalViewPr>
  <p:slideViewPr>
    <p:cSldViewPr>
      <p:cViewPr varScale="1">
        <p:scale>
          <a:sx n="78" d="100"/>
          <a:sy n="78" d="100"/>
        </p:scale>
        <p:origin x="18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ie van den Berg" userId="b7f64057-db8e-423a-b2b5-100c21bc0b3b" providerId="ADAL" clId="{1D787720-EE39-43B0-9F55-F05D84C930A0}"/>
    <pc:docChg chg="modSld">
      <pc:chgData name="Valerie van den Berg" userId="b7f64057-db8e-423a-b2b5-100c21bc0b3b" providerId="ADAL" clId="{1D787720-EE39-43B0-9F55-F05D84C930A0}" dt="2020-01-28T14:29:58.797" v="49" actId="20577"/>
      <pc:docMkLst>
        <pc:docMk/>
      </pc:docMkLst>
      <pc:sldChg chg="modSp">
        <pc:chgData name="Valerie van den Berg" userId="b7f64057-db8e-423a-b2b5-100c21bc0b3b" providerId="ADAL" clId="{1D787720-EE39-43B0-9F55-F05D84C930A0}" dt="2020-01-28T14:29:58.797" v="49" actId="20577"/>
        <pc:sldMkLst>
          <pc:docMk/>
          <pc:sldMk cId="4159768415" sldId="256"/>
        </pc:sldMkLst>
        <pc:spChg chg="mod">
          <ac:chgData name="Valerie van den Berg" userId="b7f64057-db8e-423a-b2b5-100c21bc0b3b" providerId="ADAL" clId="{1D787720-EE39-43B0-9F55-F05D84C930A0}" dt="2020-01-28T14:28:06.305" v="41" actId="20577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Valerie van den Berg" userId="b7f64057-db8e-423a-b2b5-100c21bc0b3b" providerId="ADAL" clId="{1D787720-EE39-43B0-9F55-F05D84C930A0}" dt="2020-01-28T14:29:58.797" v="49" actId="20577"/>
          <ac:spMkLst>
            <pc:docMk/>
            <pc:sldMk cId="4159768415" sldId="256"/>
            <ac:spMk id="17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9D023D53-A762-45A4-82B4-3A201A67E40C}"/>
    <pc:docChg chg="modSld">
      <pc:chgData name="Marieke Drabbe" userId="b9b1a049-6b87-453c-9d4e-1b3ea0ffd634" providerId="ADAL" clId="{9D023D53-A762-45A4-82B4-3A201A67E40C}" dt="2021-01-19T15:41:04.790" v="26" actId="12"/>
      <pc:docMkLst>
        <pc:docMk/>
      </pc:docMkLst>
      <pc:sldChg chg="modSp mod">
        <pc:chgData name="Marieke Drabbe" userId="b9b1a049-6b87-453c-9d4e-1b3ea0ffd634" providerId="ADAL" clId="{9D023D53-A762-45A4-82B4-3A201A67E40C}" dt="2021-01-19T15:41:04.790" v="26" actId="12"/>
        <pc:sldMkLst>
          <pc:docMk/>
          <pc:sldMk cId="4159768415" sldId="256"/>
        </pc:sldMkLst>
        <pc:spChg chg="mod">
          <ac:chgData name="Marieke Drabbe" userId="b9b1a049-6b87-453c-9d4e-1b3ea0ffd634" providerId="ADAL" clId="{9D023D53-A762-45A4-82B4-3A201A67E40C}" dt="2021-01-19T15:25:39.618" v="20" actId="20577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Marieke Drabbe" userId="b9b1a049-6b87-453c-9d4e-1b3ea0ffd634" providerId="ADAL" clId="{9D023D53-A762-45A4-82B4-3A201A67E40C}" dt="2021-01-19T15:41:04.790" v="26" actId="12"/>
          <ac:spMkLst>
            <pc:docMk/>
            <pc:sldMk cId="4159768415" sldId="256"/>
            <ac:spMk id="11" creationId="{00000000-0000-0000-0000-000000000000}"/>
          </ac:spMkLst>
        </pc:spChg>
        <pc:spChg chg="mod">
          <ac:chgData name="Marieke Drabbe" userId="b9b1a049-6b87-453c-9d4e-1b3ea0ffd634" providerId="ADAL" clId="{9D023D53-A762-45A4-82B4-3A201A67E40C}" dt="2021-01-19T15:22:05.735" v="4" actId="20577"/>
          <ac:spMkLst>
            <pc:docMk/>
            <pc:sldMk cId="4159768415" sldId="256"/>
            <ac:spMk id="17" creationId="{00000000-0000-0000-0000-000000000000}"/>
          </ac:spMkLst>
        </pc:spChg>
        <pc:picChg chg="mod">
          <ac:chgData name="Marieke Drabbe" userId="b9b1a049-6b87-453c-9d4e-1b3ea0ffd634" providerId="ADAL" clId="{9D023D53-A762-45A4-82B4-3A201A67E40C}" dt="2021-01-19T15:25:22.905" v="17" actId="1076"/>
          <ac:picMkLst>
            <pc:docMk/>
            <pc:sldMk cId="4159768415" sldId="256"/>
            <ac:picMk id="1028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C3D6-6F8C-4930-A855-F0E3C0710329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B16E3-DB88-43F2-B191-AB6D10F233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99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16E3-DB88-43F2-B191-AB6D10F233E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34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96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72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90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25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35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23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3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26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6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44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7E4C-19F1-4586-87AA-751BC1D0EDC5}" type="datetimeFigureOut">
              <a:rPr lang="nl-NL" smtClean="0"/>
              <a:t>19-1-2021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37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jpeg"/><Relationship Id="rId3" Type="http://schemas.openxmlformats.org/officeDocument/2006/relationships/hyperlink" Target="https://www.platform31.nl/" TargetMode="External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11" Type="http://schemas.openxmlformats.org/officeDocument/2006/relationships/image" Target="../media/image6.png"/><Relationship Id="rId5" Type="http://schemas.openxmlformats.org/officeDocument/2006/relationships/hyperlink" Target="https://www.socialevraagstukken.nl/dossiers/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s://www.infomil.nl/onderwerpen/ruimte/gebiedsontwikkeling/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29232" y="0"/>
            <a:ext cx="556077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11565" y="2149843"/>
            <a:ext cx="3823857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Een verslag met daarin 3 uitgewerkte </a:t>
            </a:r>
            <a:r>
              <a:rPr lang="nl-NL" sz="1200" dirty="0"/>
              <a:t>maatschappelijke uitdagingen/problemen van de stad van de toekomst onderbouwd met actuele bronnen.</a:t>
            </a:r>
            <a:endParaRPr lang="nl-NL" sz="1200" dirty="0">
              <a:ea typeface="Calibri" pitchFamily="34" charset="0"/>
              <a:cs typeface="Arial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018495" y="3217335"/>
            <a:ext cx="3823857" cy="26776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nl-NL" sz="1200" b="1" dirty="0" err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Leerpad</a:t>
            </a: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Ga op zoek naar stedelijke uitdagingen op het gebied van leefbaarheid in de stad op dit moment en de nabije toekomst. Dat mogen wereldwijde uitdagingen zijn.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Koppel ontwikkelingen die wereldwijd plaatsvinden op het gebied van steden en jouw specialisatie aan de uitdagingen.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Zoek betrouwbare bronnen die de gevonden ontwikkelingen, uitdagingen en thema’s onderbouwen.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Werk 3 uitdagingen en de daarbij behorende ontwikkelingen uit beargumenteerd met de gevonden bronnen.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Beschrijf per uitdaging waarom het belangrijk is voor de stad van de toekomst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439006" y="1008517"/>
            <a:ext cx="3500438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</a:t>
            </a:r>
            <a:r>
              <a:rPr lang="nl-NL" sz="1100" b="1" dirty="0">
                <a:ea typeface="Calibri" pitchFamily="34" charset="0"/>
                <a:cs typeface="Arial" charset="0"/>
              </a:rPr>
              <a:t>		</a:t>
            </a: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Deze opdracht maak je alleen of in tweetallen.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Plaats je product op het Leerplatform.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Bekijk leerproducten van anderen en geef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Deadline product: </a:t>
            </a:r>
            <a:r>
              <a:rPr lang="nl-NL" sz="1200" b="1" dirty="0">
                <a:ea typeface="Calibri" pitchFamily="34" charset="0"/>
                <a:cs typeface="Arial" charset="0"/>
              </a:rPr>
              <a:t>12-02-2021</a:t>
            </a:r>
            <a:endParaRPr lang="nl-NL" sz="1200" dirty="0">
              <a:ea typeface="Calibri" pitchFamily="34" charset="0"/>
              <a:cs typeface="Arial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439006" y="2557569"/>
            <a:ext cx="3507254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Bijeenkomsten stad van de toekomst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Bijeenkomsten specialisatie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439006" y="3446564"/>
            <a:ext cx="3500438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  <a:hlinkClick r:id="rId3"/>
              </a:rPr>
              <a:t>https://www.platform31.nl/</a:t>
            </a:r>
            <a:endParaRPr lang="nl-NL" sz="1200" dirty="0">
              <a:solidFill>
                <a:srgbClr val="0070C0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  <a:hlinkClick r:id="rId4"/>
              </a:rPr>
              <a:t>https://www.infomil.nl/onderwerpen/ruimte/gebiedsontwikkeling/</a:t>
            </a:r>
            <a:r>
              <a:rPr lang="nl-N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  <a:hlinkClick r:id="rId5"/>
              </a:rPr>
              <a:t>https://www.socialevraagstukken.nl/dossiers/</a:t>
            </a:r>
            <a:r>
              <a:rPr lang="nl-N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2" name="Rechthoek 11"/>
          <p:cNvSpPr/>
          <p:nvPr/>
        </p:nvSpPr>
        <p:spPr>
          <a:xfrm>
            <a:off x="508001" y="6672145"/>
            <a:ext cx="8636000" cy="202216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" name="Text Box 96"/>
          <p:cNvSpPr txBox="1">
            <a:spLocks noChangeArrowheads="1"/>
          </p:cNvSpPr>
          <p:nvPr/>
        </p:nvSpPr>
        <p:spPr bwMode="auto">
          <a:xfrm>
            <a:off x="1455738" y="496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5" name="Text Box 103"/>
          <p:cNvSpPr txBox="1">
            <a:spLocks noChangeArrowheads="1"/>
          </p:cNvSpPr>
          <p:nvPr/>
        </p:nvSpPr>
        <p:spPr bwMode="auto">
          <a:xfrm>
            <a:off x="323850" y="27082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6" name="Text Box 105"/>
          <p:cNvSpPr txBox="1">
            <a:spLocks noChangeArrowheads="1"/>
          </p:cNvSpPr>
          <p:nvPr/>
        </p:nvSpPr>
        <p:spPr bwMode="auto">
          <a:xfrm>
            <a:off x="323850" y="278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" name="Rechthoek 1"/>
          <p:cNvSpPr>
            <a:spLocks noChangeArrowheads="1"/>
          </p:cNvSpPr>
          <p:nvPr/>
        </p:nvSpPr>
        <p:spPr bwMode="auto">
          <a:xfrm>
            <a:off x="1115566" y="167118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 dirty="0">
                <a:latin typeface="Calibri" pitchFamily="34" charset="0"/>
              </a:rPr>
              <a:t>2021_SVT_1_SW Uitdagingen</a:t>
            </a:r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-30585" y="0"/>
            <a:ext cx="1053380" cy="75640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7" cstate="print"/>
          <a:srcRect l="21805" r="10840"/>
          <a:stretch/>
        </p:blipFill>
        <p:spPr>
          <a:xfrm>
            <a:off x="642765" y="750890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48897" y="2169321"/>
            <a:ext cx="263290" cy="321303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59290" y="3203900"/>
            <a:ext cx="266283" cy="41630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998373" y="823852"/>
            <a:ext cx="385812" cy="263054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046858" y="3354606"/>
            <a:ext cx="299225" cy="290796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12" cstate="print"/>
          <a:srcRect l="17050" t="33024" r="61669" b="30375"/>
          <a:stretch/>
        </p:blipFill>
        <p:spPr>
          <a:xfrm>
            <a:off x="5089165" y="2557569"/>
            <a:ext cx="269390" cy="260485"/>
          </a:xfrm>
          <a:prstGeom prst="rect">
            <a:avLst/>
          </a:prstGeom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18495" y="743740"/>
            <a:ext cx="3823855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/>
              <a:t>Je kunt onderzoek doen naar de maatschappelijke uitdagingen/problemen op het gebied van de sociale stad.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/>
              <a:t>Je kunt voorbeelden geven van problemen/uitdagingen op het gebied van de leefbare stad.</a:t>
            </a:r>
          </a:p>
        </p:txBody>
      </p:sp>
      <p:pic>
        <p:nvPicPr>
          <p:cNvPr id="1028" name="Picture 4" descr="Afbeeldingsresultaat voor overbevolki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8831" y="4675071"/>
            <a:ext cx="3500438" cy="1968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7684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CD56F03-6F92-417C-8BB6-3278BC216E4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28A13A4-A6BE-40D3-A400-3A9C7C8B8E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A22FC0-3ED5-4F8B-B996-76A254EDFD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3251</TotalTime>
  <Words>225</Words>
  <Application>Microsoft Office PowerPoint</Application>
  <PresentationFormat>Diavoorstelling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Marieke Drabbe</cp:lastModifiedBy>
  <cp:revision>70</cp:revision>
  <cp:lastPrinted>2014-09-03T06:23:20Z</cp:lastPrinted>
  <dcterms:created xsi:type="dcterms:W3CDTF">2014-08-31T07:53:19Z</dcterms:created>
  <dcterms:modified xsi:type="dcterms:W3CDTF">2021-01-19T15:41:07Z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