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sldIdLst>
    <p:sldId id="256" r:id="rId5"/>
    <p:sldId id="287" r:id="rId6"/>
    <p:sldId id="302" r:id="rId7"/>
    <p:sldId id="290" r:id="rId8"/>
    <p:sldId id="303" r:id="rId9"/>
    <p:sldId id="301" r:id="rId10"/>
    <p:sldId id="304" r:id="rId11"/>
    <p:sldId id="274" r:id="rId12"/>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C04D9"/>
    <a:srgbClr val="BF0975"/>
    <a:srgbClr val="6C0000"/>
    <a:srgbClr val="94630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nl-NL" smtClean="0"/>
              <a:t>Klik om de stijl te bewerken</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smtClean="0"/>
              <a:t>Klik om de ondertitelstijl van het model te bewerken</a:t>
            </a:r>
            <a:endParaRPr lang="en-US" dirty="0"/>
          </a:p>
        </p:txBody>
      </p:sp>
      <p:sp>
        <p:nvSpPr>
          <p:cNvPr id="4" name="Date Placeholder 3"/>
          <p:cNvSpPr>
            <a:spLocks noGrp="1"/>
          </p:cNvSpPr>
          <p:nvPr>
            <p:ph type="dt" sz="half" idx="10"/>
          </p:nvPr>
        </p:nvSpPr>
        <p:spPr/>
        <p:txBody>
          <a:bodyPr/>
          <a:lstStyle/>
          <a:p>
            <a:fld id="{786F575C-7A37-49EC-90DD-5D94B4B8DFA2}" type="datetimeFigureOut">
              <a:rPr lang="nl-NL" smtClean="0"/>
              <a:t>27-10-2015</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81DBF25B-BFDF-4FF5-A432-617C163C7E1C}" type="slidenum">
              <a:rPr lang="nl-NL" smtClean="0"/>
              <a:t>‹nr.›</a:t>
            </a:fld>
            <a:endParaRPr lang="nl-NL"/>
          </a:p>
        </p:txBody>
      </p:sp>
    </p:spTree>
    <p:extLst>
      <p:ext uri="{BB962C8B-B14F-4D97-AF65-F5344CB8AC3E}">
        <p14:creationId xmlns:p14="http://schemas.microsoft.com/office/powerpoint/2010/main" val="30927595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Vertical Text Placeholder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786F575C-7A37-49EC-90DD-5D94B4B8DFA2}" type="datetimeFigureOut">
              <a:rPr lang="nl-NL" smtClean="0"/>
              <a:t>27-10-2015</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81DBF25B-BFDF-4FF5-A432-617C163C7E1C}" type="slidenum">
              <a:rPr lang="nl-NL" smtClean="0"/>
              <a:t>‹nr.›</a:t>
            </a:fld>
            <a:endParaRPr lang="nl-NL"/>
          </a:p>
        </p:txBody>
      </p:sp>
    </p:spTree>
    <p:extLst>
      <p:ext uri="{BB962C8B-B14F-4D97-AF65-F5344CB8AC3E}">
        <p14:creationId xmlns:p14="http://schemas.microsoft.com/office/powerpoint/2010/main" val="13235583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nl-NL" smtClean="0"/>
              <a:t>Klik om de stijl te bewerken</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786F575C-7A37-49EC-90DD-5D94B4B8DFA2}" type="datetimeFigureOut">
              <a:rPr lang="nl-NL" smtClean="0"/>
              <a:t>27-10-2015</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81DBF25B-BFDF-4FF5-A432-617C163C7E1C}" type="slidenum">
              <a:rPr lang="nl-NL" smtClean="0"/>
              <a:t>‹nr.›</a:t>
            </a:fld>
            <a:endParaRPr lang="nl-NL"/>
          </a:p>
        </p:txBody>
      </p:sp>
    </p:spTree>
    <p:extLst>
      <p:ext uri="{BB962C8B-B14F-4D97-AF65-F5344CB8AC3E}">
        <p14:creationId xmlns:p14="http://schemas.microsoft.com/office/powerpoint/2010/main" val="11841098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Content Placeholder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786F575C-7A37-49EC-90DD-5D94B4B8DFA2}" type="datetimeFigureOut">
              <a:rPr lang="nl-NL" smtClean="0"/>
              <a:t>27-10-2015</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81DBF25B-BFDF-4FF5-A432-617C163C7E1C}" type="slidenum">
              <a:rPr lang="nl-NL" smtClean="0"/>
              <a:t>‹nr.›</a:t>
            </a:fld>
            <a:endParaRPr lang="nl-NL"/>
          </a:p>
        </p:txBody>
      </p:sp>
    </p:spTree>
    <p:extLst>
      <p:ext uri="{BB962C8B-B14F-4D97-AF65-F5344CB8AC3E}">
        <p14:creationId xmlns:p14="http://schemas.microsoft.com/office/powerpoint/2010/main" val="21792793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nl-NL" smtClean="0"/>
              <a:t>Klik om de stijl te bewerken</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786F575C-7A37-49EC-90DD-5D94B4B8DFA2}" type="datetimeFigureOut">
              <a:rPr lang="nl-NL" smtClean="0"/>
              <a:t>27-10-2015</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81DBF25B-BFDF-4FF5-A432-617C163C7E1C}" type="slidenum">
              <a:rPr lang="nl-NL" smtClean="0"/>
              <a:t>‹nr.›</a:t>
            </a:fld>
            <a:endParaRPr lang="nl-NL"/>
          </a:p>
        </p:txBody>
      </p:sp>
    </p:spTree>
    <p:extLst>
      <p:ext uri="{BB962C8B-B14F-4D97-AF65-F5344CB8AC3E}">
        <p14:creationId xmlns:p14="http://schemas.microsoft.com/office/powerpoint/2010/main" val="8454751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Date Placeholder 4"/>
          <p:cNvSpPr>
            <a:spLocks noGrp="1"/>
          </p:cNvSpPr>
          <p:nvPr>
            <p:ph type="dt" sz="half" idx="10"/>
          </p:nvPr>
        </p:nvSpPr>
        <p:spPr/>
        <p:txBody>
          <a:bodyPr/>
          <a:lstStyle/>
          <a:p>
            <a:fld id="{786F575C-7A37-49EC-90DD-5D94B4B8DFA2}" type="datetimeFigureOut">
              <a:rPr lang="nl-NL" smtClean="0"/>
              <a:t>27-10-2015</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81DBF25B-BFDF-4FF5-A432-617C163C7E1C}" type="slidenum">
              <a:rPr lang="nl-NL" smtClean="0"/>
              <a:t>‹nr.›</a:t>
            </a:fld>
            <a:endParaRPr lang="nl-NL"/>
          </a:p>
        </p:txBody>
      </p:sp>
    </p:spTree>
    <p:extLst>
      <p:ext uri="{BB962C8B-B14F-4D97-AF65-F5344CB8AC3E}">
        <p14:creationId xmlns:p14="http://schemas.microsoft.com/office/powerpoint/2010/main" val="22861550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nl-NL" smtClean="0"/>
              <a:t>Klik om de stijl te bewerken</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Content Placeholder 3"/>
          <p:cNvSpPr>
            <a:spLocks noGrp="1"/>
          </p:cNvSpPr>
          <p:nvPr>
            <p:ph sz="half" idx="2"/>
          </p:nvPr>
        </p:nvSpPr>
        <p:spPr>
          <a:xfrm>
            <a:off x="839788" y="2505075"/>
            <a:ext cx="5157787" cy="3684588"/>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Content Placeholder 5"/>
          <p:cNvSpPr>
            <a:spLocks noGrp="1"/>
          </p:cNvSpPr>
          <p:nvPr>
            <p:ph sz="quarter" idx="4"/>
          </p:nvPr>
        </p:nvSpPr>
        <p:spPr>
          <a:xfrm>
            <a:off x="6172200" y="2505075"/>
            <a:ext cx="5183188" cy="3684588"/>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7" name="Date Placeholder 6"/>
          <p:cNvSpPr>
            <a:spLocks noGrp="1"/>
          </p:cNvSpPr>
          <p:nvPr>
            <p:ph type="dt" sz="half" idx="10"/>
          </p:nvPr>
        </p:nvSpPr>
        <p:spPr/>
        <p:txBody>
          <a:bodyPr/>
          <a:lstStyle/>
          <a:p>
            <a:fld id="{786F575C-7A37-49EC-90DD-5D94B4B8DFA2}" type="datetimeFigureOut">
              <a:rPr lang="nl-NL" smtClean="0"/>
              <a:t>27-10-2015</a:t>
            </a:fld>
            <a:endParaRPr lang="nl-NL"/>
          </a:p>
        </p:txBody>
      </p:sp>
      <p:sp>
        <p:nvSpPr>
          <p:cNvPr id="8" name="Footer Placeholder 7"/>
          <p:cNvSpPr>
            <a:spLocks noGrp="1"/>
          </p:cNvSpPr>
          <p:nvPr>
            <p:ph type="ftr" sz="quarter" idx="11"/>
          </p:nvPr>
        </p:nvSpPr>
        <p:spPr/>
        <p:txBody>
          <a:bodyPr/>
          <a:lstStyle/>
          <a:p>
            <a:endParaRPr lang="nl-NL"/>
          </a:p>
        </p:txBody>
      </p:sp>
      <p:sp>
        <p:nvSpPr>
          <p:cNvPr id="9" name="Slide Number Placeholder 8"/>
          <p:cNvSpPr>
            <a:spLocks noGrp="1"/>
          </p:cNvSpPr>
          <p:nvPr>
            <p:ph type="sldNum" sz="quarter" idx="12"/>
          </p:nvPr>
        </p:nvSpPr>
        <p:spPr/>
        <p:txBody>
          <a:bodyPr/>
          <a:lstStyle/>
          <a:p>
            <a:fld id="{81DBF25B-BFDF-4FF5-A432-617C163C7E1C}" type="slidenum">
              <a:rPr lang="nl-NL" smtClean="0"/>
              <a:t>‹nr.›</a:t>
            </a:fld>
            <a:endParaRPr lang="nl-NL"/>
          </a:p>
        </p:txBody>
      </p:sp>
    </p:spTree>
    <p:extLst>
      <p:ext uri="{BB962C8B-B14F-4D97-AF65-F5344CB8AC3E}">
        <p14:creationId xmlns:p14="http://schemas.microsoft.com/office/powerpoint/2010/main" val="15174347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Date Placeholder 2"/>
          <p:cNvSpPr>
            <a:spLocks noGrp="1"/>
          </p:cNvSpPr>
          <p:nvPr>
            <p:ph type="dt" sz="half" idx="10"/>
          </p:nvPr>
        </p:nvSpPr>
        <p:spPr/>
        <p:txBody>
          <a:bodyPr/>
          <a:lstStyle/>
          <a:p>
            <a:fld id="{786F575C-7A37-49EC-90DD-5D94B4B8DFA2}" type="datetimeFigureOut">
              <a:rPr lang="nl-NL" smtClean="0"/>
              <a:t>27-10-2015</a:t>
            </a:fld>
            <a:endParaRPr lang="nl-NL"/>
          </a:p>
        </p:txBody>
      </p:sp>
      <p:sp>
        <p:nvSpPr>
          <p:cNvPr id="4" name="Footer Placeholder 3"/>
          <p:cNvSpPr>
            <a:spLocks noGrp="1"/>
          </p:cNvSpPr>
          <p:nvPr>
            <p:ph type="ftr" sz="quarter" idx="11"/>
          </p:nvPr>
        </p:nvSpPr>
        <p:spPr/>
        <p:txBody>
          <a:bodyPr/>
          <a:lstStyle/>
          <a:p>
            <a:endParaRPr lang="nl-NL"/>
          </a:p>
        </p:txBody>
      </p:sp>
      <p:sp>
        <p:nvSpPr>
          <p:cNvPr id="5" name="Slide Number Placeholder 4"/>
          <p:cNvSpPr>
            <a:spLocks noGrp="1"/>
          </p:cNvSpPr>
          <p:nvPr>
            <p:ph type="sldNum" sz="quarter" idx="12"/>
          </p:nvPr>
        </p:nvSpPr>
        <p:spPr/>
        <p:txBody>
          <a:bodyPr/>
          <a:lstStyle/>
          <a:p>
            <a:fld id="{81DBF25B-BFDF-4FF5-A432-617C163C7E1C}" type="slidenum">
              <a:rPr lang="nl-NL" smtClean="0"/>
              <a:t>‹nr.›</a:t>
            </a:fld>
            <a:endParaRPr lang="nl-NL"/>
          </a:p>
        </p:txBody>
      </p:sp>
    </p:spTree>
    <p:extLst>
      <p:ext uri="{BB962C8B-B14F-4D97-AF65-F5344CB8AC3E}">
        <p14:creationId xmlns:p14="http://schemas.microsoft.com/office/powerpoint/2010/main" val="24416185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86F575C-7A37-49EC-90DD-5D94B4B8DFA2}" type="datetimeFigureOut">
              <a:rPr lang="nl-NL" smtClean="0"/>
              <a:t>27-10-2015</a:t>
            </a:fld>
            <a:endParaRPr lang="nl-NL"/>
          </a:p>
        </p:txBody>
      </p:sp>
      <p:sp>
        <p:nvSpPr>
          <p:cNvPr id="3" name="Footer Placeholder 2"/>
          <p:cNvSpPr>
            <a:spLocks noGrp="1"/>
          </p:cNvSpPr>
          <p:nvPr>
            <p:ph type="ftr" sz="quarter" idx="11"/>
          </p:nvPr>
        </p:nvSpPr>
        <p:spPr/>
        <p:txBody>
          <a:bodyPr/>
          <a:lstStyle/>
          <a:p>
            <a:endParaRPr lang="nl-NL"/>
          </a:p>
        </p:txBody>
      </p:sp>
      <p:sp>
        <p:nvSpPr>
          <p:cNvPr id="4" name="Slide Number Placeholder 3"/>
          <p:cNvSpPr>
            <a:spLocks noGrp="1"/>
          </p:cNvSpPr>
          <p:nvPr>
            <p:ph type="sldNum" sz="quarter" idx="12"/>
          </p:nvPr>
        </p:nvSpPr>
        <p:spPr/>
        <p:txBody>
          <a:bodyPr/>
          <a:lstStyle/>
          <a:p>
            <a:fld id="{81DBF25B-BFDF-4FF5-A432-617C163C7E1C}" type="slidenum">
              <a:rPr lang="nl-NL" smtClean="0"/>
              <a:t>‹nr.›</a:t>
            </a:fld>
            <a:endParaRPr lang="nl-NL"/>
          </a:p>
        </p:txBody>
      </p:sp>
    </p:spTree>
    <p:extLst>
      <p:ext uri="{BB962C8B-B14F-4D97-AF65-F5344CB8AC3E}">
        <p14:creationId xmlns:p14="http://schemas.microsoft.com/office/powerpoint/2010/main" val="4091131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nl-NL" smtClean="0"/>
              <a:t>Klik om de stijl te bewerken</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Klik om de modelstijlen te bewerken</a:t>
            </a:r>
          </a:p>
        </p:txBody>
      </p:sp>
      <p:sp>
        <p:nvSpPr>
          <p:cNvPr id="5" name="Date Placeholder 4"/>
          <p:cNvSpPr>
            <a:spLocks noGrp="1"/>
          </p:cNvSpPr>
          <p:nvPr>
            <p:ph type="dt" sz="half" idx="10"/>
          </p:nvPr>
        </p:nvSpPr>
        <p:spPr/>
        <p:txBody>
          <a:bodyPr/>
          <a:lstStyle/>
          <a:p>
            <a:fld id="{786F575C-7A37-49EC-90DD-5D94B4B8DFA2}" type="datetimeFigureOut">
              <a:rPr lang="nl-NL" smtClean="0"/>
              <a:t>27-10-2015</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81DBF25B-BFDF-4FF5-A432-617C163C7E1C}" type="slidenum">
              <a:rPr lang="nl-NL" smtClean="0"/>
              <a:t>‹nr.›</a:t>
            </a:fld>
            <a:endParaRPr lang="nl-NL"/>
          </a:p>
        </p:txBody>
      </p:sp>
    </p:spTree>
    <p:extLst>
      <p:ext uri="{BB962C8B-B14F-4D97-AF65-F5344CB8AC3E}">
        <p14:creationId xmlns:p14="http://schemas.microsoft.com/office/powerpoint/2010/main" val="43184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nl-NL" smtClean="0"/>
              <a:t>Klik om de stijl te bewerken</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smtClean="0"/>
              <a:t>Klik op het pictogram als u een afbeelding wilt toevoegen</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Klik om de modelstijlen te bewerken</a:t>
            </a:r>
          </a:p>
        </p:txBody>
      </p:sp>
      <p:sp>
        <p:nvSpPr>
          <p:cNvPr id="5" name="Date Placeholder 4"/>
          <p:cNvSpPr>
            <a:spLocks noGrp="1"/>
          </p:cNvSpPr>
          <p:nvPr>
            <p:ph type="dt" sz="half" idx="10"/>
          </p:nvPr>
        </p:nvSpPr>
        <p:spPr/>
        <p:txBody>
          <a:bodyPr/>
          <a:lstStyle/>
          <a:p>
            <a:fld id="{786F575C-7A37-49EC-90DD-5D94B4B8DFA2}" type="datetimeFigureOut">
              <a:rPr lang="nl-NL" smtClean="0"/>
              <a:t>27-10-2015</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81DBF25B-BFDF-4FF5-A432-617C163C7E1C}" type="slidenum">
              <a:rPr lang="nl-NL" smtClean="0"/>
              <a:t>‹nr.›</a:t>
            </a:fld>
            <a:endParaRPr lang="nl-NL"/>
          </a:p>
        </p:txBody>
      </p:sp>
    </p:spTree>
    <p:extLst>
      <p:ext uri="{BB962C8B-B14F-4D97-AF65-F5344CB8AC3E}">
        <p14:creationId xmlns:p14="http://schemas.microsoft.com/office/powerpoint/2010/main" val="29755626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alpha val="30000"/>
                <a:lumMod val="16000"/>
              </a:schemeClr>
            </a:gs>
            <a:gs pos="0">
              <a:schemeClr val="accent1">
                <a:lumMod val="45000"/>
                <a:lumOff val="55000"/>
              </a:schemeClr>
            </a:gs>
            <a:gs pos="4000">
              <a:schemeClr val="accent1">
                <a:lumMod val="45000"/>
                <a:lumOff val="55000"/>
              </a:schemeClr>
            </a:gs>
            <a:gs pos="28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smtClean="0"/>
              <a:t>Klik om de stijl te bewerken</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86F575C-7A37-49EC-90DD-5D94B4B8DFA2}" type="datetimeFigureOut">
              <a:rPr lang="nl-NL" smtClean="0"/>
              <a:t>27-10-2015</a:t>
            </a:fld>
            <a:endParaRPr lang="nl-NL"/>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1DBF25B-BFDF-4FF5-A432-617C163C7E1C}" type="slidenum">
              <a:rPr lang="nl-NL" smtClean="0"/>
              <a:t>‹nr.›</a:t>
            </a:fld>
            <a:endParaRPr lang="nl-NL"/>
          </a:p>
        </p:txBody>
      </p:sp>
    </p:spTree>
    <p:extLst>
      <p:ext uri="{BB962C8B-B14F-4D97-AF65-F5344CB8AC3E}">
        <p14:creationId xmlns:p14="http://schemas.microsoft.com/office/powerpoint/2010/main" val="3918562768"/>
      </p:ext>
    </p:extLst>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mailto:kwant@groenewelle.nl"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normAutofit fontScale="90000"/>
          </a:bodyPr>
          <a:lstStyle/>
          <a:p>
            <a:r>
              <a:rPr lang="nl-NL" sz="6600" dirty="0" smtClean="0">
                <a:solidFill>
                  <a:schemeClr val="accent6">
                    <a:lumMod val="75000"/>
                  </a:schemeClr>
                </a:solidFill>
                <a:latin typeface="Aharoni" panose="02010803020104030203" pitchFamily="2" charset="-79"/>
                <a:cs typeface="Aharoni" panose="02010803020104030203" pitchFamily="2" charset="-79"/>
              </a:rPr>
              <a:t>LOB</a:t>
            </a:r>
            <a:br>
              <a:rPr lang="nl-NL" sz="6600" dirty="0" smtClean="0">
                <a:solidFill>
                  <a:schemeClr val="accent6">
                    <a:lumMod val="75000"/>
                  </a:schemeClr>
                </a:solidFill>
                <a:latin typeface="Aharoni" panose="02010803020104030203" pitchFamily="2" charset="-79"/>
                <a:cs typeface="Aharoni" panose="02010803020104030203" pitchFamily="2" charset="-79"/>
              </a:rPr>
            </a:br>
            <a:r>
              <a:rPr lang="nl-NL" sz="6600" dirty="0" smtClean="0">
                <a:solidFill>
                  <a:schemeClr val="accent6">
                    <a:lumMod val="75000"/>
                  </a:schemeClr>
                </a:solidFill>
                <a:latin typeface="Aharoni" panose="02010803020104030203" pitchFamily="2" charset="-79"/>
                <a:cs typeface="Aharoni" panose="02010803020104030203" pitchFamily="2" charset="-79"/>
              </a:rPr>
              <a:t>Je sterke en zwakke kanten</a:t>
            </a:r>
            <a:endParaRPr lang="nl-NL" sz="6600" dirty="0">
              <a:solidFill>
                <a:schemeClr val="accent6">
                  <a:lumMod val="75000"/>
                </a:schemeClr>
              </a:solidFill>
              <a:latin typeface="Aharoni" panose="02010803020104030203" pitchFamily="2" charset="-79"/>
              <a:cs typeface="Aharoni" panose="02010803020104030203" pitchFamily="2" charset="-79"/>
            </a:endParaRPr>
          </a:p>
        </p:txBody>
      </p:sp>
      <p:sp>
        <p:nvSpPr>
          <p:cNvPr id="3" name="Ondertitel 2"/>
          <p:cNvSpPr>
            <a:spLocks noGrp="1"/>
          </p:cNvSpPr>
          <p:nvPr>
            <p:ph type="subTitle" idx="1"/>
          </p:nvPr>
        </p:nvSpPr>
        <p:spPr/>
        <p:txBody>
          <a:bodyPr/>
          <a:lstStyle/>
          <a:p>
            <a:r>
              <a:rPr lang="nl-NL" dirty="0" smtClean="0">
                <a:solidFill>
                  <a:srgbClr val="002060"/>
                </a:solidFill>
              </a:rPr>
              <a:t>Wat kan ik?</a:t>
            </a:r>
          </a:p>
          <a:p>
            <a:endParaRPr lang="nl-NL" dirty="0">
              <a:solidFill>
                <a:srgbClr val="002060"/>
              </a:solidFill>
            </a:endParaRPr>
          </a:p>
        </p:txBody>
      </p:sp>
      <p:pic>
        <p:nvPicPr>
          <p:cNvPr id="5" name="Afbeelding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67250" y="4144605"/>
            <a:ext cx="2857500" cy="1123950"/>
          </a:xfrm>
          <a:prstGeom prst="rect">
            <a:avLst/>
          </a:prstGeom>
        </p:spPr>
      </p:pic>
    </p:spTree>
    <p:extLst>
      <p:ext uri="{BB962C8B-B14F-4D97-AF65-F5344CB8AC3E}">
        <p14:creationId xmlns:p14="http://schemas.microsoft.com/office/powerpoint/2010/main" val="23239968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Tijdelijke aanduiding voor inhoud 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400023" y="206319"/>
            <a:ext cx="6490951" cy="6490951"/>
          </a:xfrm>
        </p:spPr>
      </p:pic>
    </p:spTree>
    <p:extLst>
      <p:ext uri="{BB962C8B-B14F-4D97-AF65-F5344CB8AC3E}">
        <p14:creationId xmlns:p14="http://schemas.microsoft.com/office/powerpoint/2010/main" val="14379790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pic>
        <p:nvPicPr>
          <p:cNvPr id="6" name="Tijdelijke aanduiding voor inhoud 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92427" y="538015"/>
            <a:ext cx="11075871" cy="5759454"/>
          </a:xfrm>
        </p:spPr>
      </p:pic>
    </p:spTree>
    <p:extLst>
      <p:ext uri="{BB962C8B-B14F-4D97-AF65-F5344CB8AC3E}">
        <p14:creationId xmlns:p14="http://schemas.microsoft.com/office/powerpoint/2010/main" val="9853796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66670" y="365125"/>
            <a:ext cx="10787130" cy="5147033"/>
          </a:xfrm>
        </p:spPr>
        <p:txBody>
          <a:bodyPr>
            <a:normAutofit/>
          </a:bodyPr>
          <a:lstStyle/>
          <a:p>
            <a:endParaRPr lang="nl-NL" sz="5400" dirty="0">
              <a:latin typeface="Arial Rounded MT Bold" panose="020F0704030504030204" pitchFamily="34" charset="0"/>
            </a:endParaRPr>
          </a:p>
        </p:txBody>
      </p:sp>
      <p:pic>
        <p:nvPicPr>
          <p:cNvPr id="5" name="Afbeelding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16282" y="4329519"/>
            <a:ext cx="8345801" cy="1714891"/>
          </a:xfrm>
          <a:prstGeom prst="rect">
            <a:avLst/>
          </a:prstGeom>
        </p:spPr>
      </p:pic>
      <p:pic>
        <p:nvPicPr>
          <p:cNvPr id="6" name="Tijdelijke aanduiding voor inhoud 5"/>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2634841" y="526333"/>
            <a:ext cx="6290257" cy="3270934"/>
          </a:xfrm>
        </p:spPr>
      </p:pic>
    </p:spTree>
    <p:extLst>
      <p:ext uri="{BB962C8B-B14F-4D97-AF65-F5344CB8AC3E}">
        <p14:creationId xmlns:p14="http://schemas.microsoft.com/office/powerpoint/2010/main" val="28411913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Bijvoorbeeld:	</a:t>
            </a:r>
            <a:endParaRPr lang="nl-NL" dirty="0"/>
          </a:p>
        </p:txBody>
      </p:sp>
      <p:graphicFrame>
        <p:nvGraphicFramePr>
          <p:cNvPr id="4" name="Tijdelijke aanduiding voor inhoud 3"/>
          <p:cNvGraphicFramePr>
            <a:graphicFrameLocks noGrp="1"/>
          </p:cNvGraphicFramePr>
          <p:nvPr>
            <p:ph idx="1"/>
            <p:extLst>
              <p:ext uri="{D42A27DB-BD31-4B8C-83A1-F6EECF244321}">
                <p14:modId xmlns:p14="http://schemas.microsoft.com/office/powerpoint/2010/main" val="1026250717"/>
              </p:ext>
            </p:extLst>
          </p:nvPr>
        </p:nvGraphicFramePr>
        <p:xfrm>
          <a:off x="1179443" y="1470992"/>
          <a:ext cx="9541566" cy="4583867"/>
        </p:xfrm>
        <a:graphic>
          <a:graphicData uri="http://schemas.openxmlformats.org/drawingml/2006/table">
            <a:tbl>
              <a:tblPr firstRow="1" firstCol="1" bandRow="1"/>
              <a:tblGrid>
                <a:gridCol w="1565903"/>
                <a:gridCol w="3204383"/>
                <a:gridCol w="1285531"/>
                <a:gridCol w="3485749"/>
              </a:tblGrid>
              <a:tr h="996817">
                <a:tc>
                  <a:txBody>
                    <a:bodyPr/>
                    <a:lstStyle/>
                    <a:p>
                      <a:pPr>
                        <a:spcAft>
                          <a:spcPts val="0"/>
                        </a:spcAft>
                      </a:pPr>
                      <a:r>
                        <a:rPr lang="nl-NL" sz="2400" b="1" dirty="0">
                          <a:solidFill>
                            <a:srgbClr val="FF0000"/>
                          </a:solidFill>
                          <a:effectLst/>
                          <a:latin typeface="Tahoma" panose="020B0604030504040204" pitchFamily="34" charset="0"/>
                          <a:ea typeface="Times New Roman" panose="02020603050405020304" pitchFamily="18" charset="0"/>
                        </a:rPr>
                        <a:t>Sterk</a:t>
                      </a:r>
                      <a:endParaRPr lang="nl-NL" sz="2400" dirty="0">
                        <a:solidFill>
                          <a:srgbClr val="FF0000"/>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nl-NL" sz="2400" b="1" dirty="0">
                          <a:solidFill>
                            <a:srgbClr val="92D050"/>
                          </a:solidFill>
                          <a:effectLst/>
                          <a:latin typeface="Tahoma" panose="020B0604030504040204" pitchFamily="34" charset="0"/>
                          <a:ea typeface="Times New Roman" panose="02020603050405020304" pitchFamily="18" charset="0"/>
                        </a:rPr>
                        <a:t>Hoe zet ik dit in tijdens mijn loopbaan.</a:t>
                      </a:r>
                      <a:endParaRPr lang="nl-NL" sz="2400" dirty="0">
                        <a:solidFill>
                          <a:srgbClr val="92D050"/>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nl-NL" sz="2400" b="1" dirty="0">
                          <a:solidFill>
                            <a:srgbClr val="00B0F0"/>
                          </a:solidFill>
                          <a:effectLst/>
                          <a:latin typeface="Tahoma" panose="020B0604030504040204" pitchFamily="34" charset="0"/>
                          <a:ea typeface="Times New Roman" panose="02020603050405020304" pitchFamily="18" charset="0"/>
                        </a:rPr>
                        <a:t>Zwak</a:t>
                      </a:r>
                      <a:endParaRPr lang="nl-NL" sz="2400" dirty="0">
                        <a:solidFill>
                          <a:srgbClr val="00B0F0"/>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nl-NL" sz="2400" b="1" dirty="0">
                          <a:solidFill>
                            <a:srgbClr val="FC04D9"/>
                          </a:solidFill>
                          <a:effectLst/>
                          <a:latin typeface="Tahoma" panose="020B0604030504040204" pitchFamily="34" charset="0"/>
                          <a:ea typeface="Times New Roman" panose="02020603050405020304" pitchFamily="18" charset="0"/>
                        </a:rPr>
                        <a:t>Hoe ga ik dit sterker maken tijdens mijn loopbaan.</a:t>
                      </a:r>
                      <a:endParaRPr lang="nl-NL" sz="2400" dirty="0">
                        <a:solidFill>
                          <a:srgbClr val="FC04D9"/>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93634">
                <a:tc>
                  <a:txBody>
                    <a:bodyPr/>
                    <a:lstStyle/>
                    <a:p>
                      <a:pPr>
                        <a:spcAft>
                          <a:spcPts val="0"/>
                        </a:spcAft>
                      </a:pPr>
                      <a:r>
                        <a:rPr lang="nl-NL" sz="2000" dirty="0">
                          <a:solidFill>
                            <a:srgbClr val="FF0000"/>
                          </a:solidFill>
                          <a:effectLst/>
                          <a:latin typeface="Tahoma" panose="020B0604030504040204" pitchFamily="34" charset="0"/>
                          <a:ea typeface="Times New Roman" panose="02020603050405020304" pitchFamily="18" charset="0"/>
                        </a:rPr>
                        <a:t>Samenwerken</a:t>
                      </a:r>
                      <a:endParaRPr lang="nl-NL" sz="2000" dirty="0">
                        <a:solidFill>
                          <a:srgbClr val="FF0000"/>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nl-NL" sz="2000" dirty="0">
                          <a:solidFill>
                            <a:srgbClr val="92D050"/>
                          </a:solidFill>
                          <a:effectLst/>
                          <a:latin typeface="Tahoma" panose="020B0604030504040204" pitchFamily="34" charset="0"/>
                          <a:ea typeface="Times New Roman" panose="02020603050405020304" pitchFamily="18" charset="0"/>
                        </a:rPr>
                        <a:t>Zowel op stage als op school zal ik medestudenten/collega’s helpen om samen alle activiteiten correct uit te voeren. </a:t>
                      </a:r>
                      <a:endParaRPr lang="nl-NL" sz="2000" dirty="0">
                        <a:solidFill>
                          <a:srgbClr val="92D050"/>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nl-NL" sz="2000" dirty="0">
                          <a:solidFill>
                            <a:srgbClr val="00B0F0"/>
                          </a:solidFill>
                          <a:effectLst/>
                          <a:latin typeface="Tahoma" panose="020B0604030504040204" pitchFamily="34" charset="0"/>
                          <a:ea typeface="Times New Roman" panose="02020603050405020304" pitchFamily="18" charset="0"/>
                        </a:rPr>
                        <a:t>Plannen</a:t>
                      </a:r>
                      <a:endParaRPr lang="nl-NL" sz="2000" dirty="0">
                        <a:solidFill>
                          <a:srgbClr val="00B0F0"/>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nl-NL" sz="2000" dirty="0">
                          <a:solidFill>
                            <a:srgbClr val="FC04D9"/>
                          </a:solidFill>
                          <a:effectLst/>
                          <a:latin typeface="Tahoma" panose="020B0604030504040204" pitchFamily="34" charset="0"/>
                          <a:ea typeface="Times New Roman" panose="02020603050405020304" pitchFamily="18" charset="0"/>
                        </a:rPr>
                        <a:t>Ik schrijf al mijn opdrachten op in mijn agenda en zorg dat ik dit op tijd maak. Mocht dit niet lukken dan schakel ik mijn coach in.</a:t>
                      </a:r>
                      <a:endParaRPr lang="nl-NL" sz="2000" dirty="0">
                        <a:solidFill>
                          <a:srgbClr val="FC04D9"/>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97651">
                <a:tc>
                  <a:txBody>
                    <a:bodyPr/>
                    <a:lstStyle/>
                    <a:p>
                      <a:pPr>
                        <a:spcAft>
                          <a:spcPts val="0"/>
                        </a:spcAft>
                      </a:pPr>
                      <a:r>
                        <a:rPr lang="nl-NL" sz="1000">
                          <a:effectLst/>
                          <a:latin typeface="Tahoma" panose="020B0604030504040204" pitchFamily="34" charset="0"/>
                          <a:ea typeface="Times New Roman" panose="02020603050405020304" pitchFamily="18" charset="0"/>
                        </a:rPr>
                        <a:t> </a:t>
                      </a:r>
                      <a:endParaRPr lang="nl-NL" sz="12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nl-NL" sz="1000" dirty="0">
                          <a:effectLst/>
                          <a:latin typeface="Tahoma" panose="020B0604030504040204" pitchFamily="34" charset="0"/>
                          <a:ea typeface="Times New Roman" panose="02020603050405020304" pitchFamily="18" charset="0"/>
                        </a:rPr>
                        <a:t> </a:t>
                      </a:r>
                      <a:endParaRPr lang="nl-NL" sz="12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nl-NL" sz="1000">
                          <a:effectLst/>
                          <a:latin typeface="Tahoma" panose="020B0604030504040204" pitchFamily="34" charset="0"/>
                          <a:ea typeface="Times New Roman" panose="02020603050405020304" pitchFamily="18" charset="0"/>
                        </a:rPr>
                        <a:t> </a:t>
                      </a:r>
                      <a:endParaRPr lang="nl-NL" sz="12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nl-NL" sz="1000">
                          <a:effectLst/>
                          <a:latin typeface="Tahoma" panose="020B0604030504040204" pitchFamily="34" charset="0"/>
                          <a:ea typeface="Times New Roman" panose="02020603050405020304" pitchFamily="18" charset="0"/>
                        </a:rPr>
                        <a:t> </a:t>
                      </a:r>
                      <a:endParaRPr lang="nl-NL" sz="12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97651">
                <a:tc>
                  <a:txBody>
                    <a:bodyPr/>
                    <a:lstStyle/>
                    <a:p>
                      <a:pPr>
                        <a:spcAft>
                          <a:spcPts val="0"/>
                        </a:spcAft>
                      </a:pPr>
                      <a:r>
                        <a:rPr lang="nl-NL" sz="1000">
                          <a:effectLst/>
                          <a:latin typeface="Tahoma" panose="020B0604030504040204" pitchFamily="34" charset="0"/>
                          <a:ea typeface="Times New Roman" panose="02020603050405020304" pitchFamily="18" charset="0"/>
                        </a:rPr>
                        <a:t> </a:t>
                      </a:r>
                      <a:endParaRPr lang="nl-NL" sz="12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nl-NL" sz="1000">
                          <a:effectLst/>
                          <a:latin typeface="Tahoma" panose="020B0604030504040204" pitchFamily="34" charset="0"/>
                          <a:ea typeface="Times New Roman" panose="02020603050405020304" pitchFamily="18" charset="0"/>
                        </a:rPr>
                        <a:t> </a:t>
                      </a:r>
                      <a:endParaRPr lang="nl-NL" sz="12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nl-NL" sz="1000">
                          <a:effectLst/>
                          <a:latin typeface="Tahoma" panose="020B0604030504040204" pitchFamily="34" charset="0"/>
                          <a:ea typeface="Times New Roman" panose="02020603050405020304" pitchFamily="18" charset="0"/>
                        </a:rPr>
                        <a:t> </a:t>
                      </a:r>
                      <a:endParaRPr lang="nl-NL" sz="12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nl-NL" sz="1000">
                          <a:effectLst/>
                          <a:latin typeface="Tahoma" panose="020B0604030504040204" pitchFamily="34" charset="0"/>
                          <a:ea typeface="Times New Roman" panose="02020603050405020304" pitchFamily="18" charset="0"/>
                        </a:rPr>
                        <a:t> </a:t>
                      </a:r>
                      <a:endParaRPr lang="nl-NL" sz="12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97651">
                <a:tc>
                  <a:txBody>
                    <a:bodyPr/>
                    <a:lstStyle/>
                    <a:p>
                      <a:pPr>
                        <a:spcAft>
                          <a:spcPts val="0"/>
                        </a:spcAft>
                      </a:pPr>
                      <a:r>
                        <a:rPr lang="nl-NL" sz="1000">
                          <a:effectLst/>
                          <a:latin typeface="Tahoma" panose="020B0604030504040204" pitchFamily="34" charset="0"/>
                          <a:ea typeface="Times New Roman" panose="02020603050405020304" pitchFamily="18" charset="0"/>
                        </a:rPr>
                        <a:t> </a:t>
                      </a:r>
                      <a:endParaRPr lang="nl-NL" sz="12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nl-NL" sz="1000">
                          <a:effectLst/>
                          <a:latin typeface="Tahoma" panose="020B0604030504040204" pitchFamily="34" charset="0"/>
                          <a:ea typeface="Times New Roman" panose="02020603050405020304" pitchFamily="18" charset="0"/>
                        </a:rPr>
                        <a:t> </a:t>
                      </a:r>
                      <a:endParaRPr lang="nl-NL" sz="12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nl-NL" sz="1000">
                          <a:effectLst/>
                          <a:latin typeface="Tahoma" panose="020B0604030504040204" pitchFamily="34" charset="0"/>
                          <a:ea typeface="Times New Roman" panose="02020603050405020304" pitchFamily="18" charset="0"/>
                        </a:rPr>
                        <a:t> </a:t>
                      </a:r>
                      <a:endParaRPr lang="nl-NL" sz="12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nl-NL" sz="1000" dirty="0">
                          <a:effectLst/>
                          <a:latin typeface="Tahoma" panose="020B0604030504040204" pitchFamily="34" charset="0"/>
                          <a:ea typeface="Times New Roman" panose="02020603050405020304" pitchFamily="18" charset="0"/>
                        </a:rPr>
                        <a:t> </a:t>
                      </a:r>
                      <a:endParaRPr lang="nl-NL" sz="12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5" name="Rectangle 1"/>
          <p:cNvSpPr>
            <a:spLocks noChangeArrowheads="1"/>
          </p:cNvSpPr>
          <p:nvPr/>
        </p:nvSpPr>
        <p:spPr bwMode="auto">
          <a:xfrm>
            <a:off x="-2647193" y="-491272"/>
            <a:ext cx="17996101" cy="13695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nl-NL"/>
          </a:p>
        </p:txBody>
      </p:sp>
    </p:spTree>
    <p:extLst>
      <p:ext uri="{BB962C8B-B14F-4D97-AF65-F5344CB8AC3E}">
        <p14:creationId xmlns:p14="http://schemas.microsoft.com/office/powerpoint/2010/main" val="38924135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Autofit/>
          </a:bodyPr>
          <a:lstStyle/>
          <a:p>
            <a:r>
              <a:rPr lang="nl-NL" sz="8000" dirty="0" smtClean="0"/>
              <a:t/>
            </a:r>
            <a:br>
              <a:rPr lang="nl-NL" sz="8000" dirty="0" smtClean="0"/>
            </a:br>
            <a:r>
              <a:rPr lang="nl-NL" sz="8000" dirty="0"/>
              <a:t/>
            </a:r>
            <a:br>
              <a:rPr lang="nl-NL" sz="8000" dirty="0"/>
            </a:br>
            <a:r>
              <a:rPr lang="nl-NL" sz="8000" dirty="0" smtClean="0"/>
              <a:t/>
            </a:r>
            <a:br>
              <a:rPr lang="nl-NL" sz="8000" dirty="0" smtClean="0"/>
            </a:br>
            <a:r>
              <a:rPr lang="nl-NL" sz="8000" i="1" dirty="0">
                <a:latin typeface="Algerian" panose="04020705040A02060702" pitchFamily="82" charset="0"/>
              </a:rPr>
              <a:t/>
            </a:r>
            <a:br>
              <a:rPr lang="nl-NL" sz="8000" i="1" dirty="0">
                <a:latin typeface="Algerian" panose="04020705040A02060702" pitchFamily="82" charset="0"/>
              </a:rPr>
            </a:br>
            <a:r>
              <a:rPr lang="nl-NL" sz="8000" i="1" dirty="0" smtClean="0">
                <a:latin typeface="Algerian" panose="04020705040A02060702" pitchFamily="82" charset="0"/>
              </a:rPr>
              <a:t>Daar gaan we mee aan de slag!</a:t>
            </a:r>
            <a:br>
              <a:rPr lang="nl-NL" sz="8000" i="1" dirty="0" smtClean="0">
                <a:latin typeface="Algerian" panose="04020705040A02060702" pitchFamily="82" charset="0"/>
              </a:rPr>
            </a:br>
            <a:endParaRPr lang="nl-NL" sz="8000" i="1" dirty="0">
              <a:latin typeface="Algerian" panose="04020705040A02060702" pitchFamily="82" charset="0"/>
            </a:endParaRPr>
          </a:p>
        </p:txBody>
      </p:sp>
      <p:pic>
        <p:nvPicPr>
          <p:cNvPr id="4" name="Tijdelijke aanduiding voor inhoud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653715" y="3786187"/>
            <a:ext cx="4457397" cy="3071813"/>
          </a:xfrm>
        </p:spPr>
      </p:pic>
    </p:spTree>
    <p:extLst>
      <p:ext uri="{BB962C8B-B14F-4D97-AF65-F5344CB8AC3E}">
        <p14:creationId xmlns:p14="http://schemas.microsoft.com/office/powerpoint/2010/main" val="41283934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Autofit/>
          </a:bodyPr>
          <a:lstStyle/>
          <a:p>
            <a:r>
              <a:rPr lang="nl-NL" sz="2400" dirty="0" smtClean="0">
                <a:solidFill>
                  <a:srgbClr val="FF0000"/>
                </a:solidFill>
              </a:rPr>
              <a:t/>
            </a:r>
            <a:br>
              <a:rPr lang="nl-NL" sz="2400" dirty="0" smtClean="0">
                <a:solidFill>
                  <a:srgbClr val="FF0000"/>
                </a:solidFill>
              </a:rPr>
            </a:br>
            <a:r>
              <a:rPr lang="nl-NL" sz="2400" dirty="0">
                <a:solidFill>
                  <a:srgbClr val="FF0000"/>
                </a:solidFill>
              </a:rPr>
              <a:t/>
            </a:r>
            <a:br>
              <a:rPr lang="nl-NL" sz="2400" dirty="0">
                <a:solidFill>
                  <a:srgbClr val="FF0000"/>
                </a:solidFill>
              </a:rPr>
            </a:br>
            <a:r>
              <a:rPr lang="nl-NL" sz="2400" dirty="0" smtClean="0">
                <a:solidFill>
                  <a:srgbClr val="FF0000"/>
                </a:solidFill>
              </a:rPr>
              <a:t/>
            </a:r>
            <a:br>
              <a:rPr lang="nl-NL" sz="2400" dirty="0" smtClean="0">
                <a:solidFill>
                  <a:srgbClr val="FF0000"/>
                </a:solidFill>
              </a:rPr>
            </a:br>
            <a:r>
              <a:rPr lang="nl-NL" sz="2400" dirty="0">
                <a:solidFill>
                  <a:srgbClr val="FF0000"/>
                </a:solidFill>
              </a:rPr>
              <a:t/>
            </a:r>
            <a:br>
              <a:rPr lang="nl-NL" sz="2400" dirty="0">
                <a:solidFill>
                  <a:srgbClr val="FF0000"/>
                </a:solidFill>
              </a:rPr>
            </a:br>
            <a:r>
              <a:rPr lang="nl-NL" sz="2400" dirty="0" smtClean="0">
                <a:solidFill>
                  <a:srgbClr val="FF0000"/>
                </a:solidFill>
              </a:rPr>
              <a:t/>
            </a:r>
            <a:br>
              <a:rPr lang="nl-NL" sz="2400" dirty="0" smtClean="0">
                <a:solidFill>
                  <a:srgbClr val="FF0000"/>
                </a:solidFill>
              </a:rPr>
            </a:br>
            <a:r>
              <a:rPr lang="nl-NL" sz="2400" dirty="0">
                <a:solidFill>
                  <a:srgbClr val="FF0000"/>
                </a:solidFill>
              </a:rPr>
              <a:t/>
            </a:r>
            <a:br>
              <a:rPr lang="nl-NL" sz="2400" dirty="0">
                <a:solidFill>
                  <a:srgbClr val="FF0000"/>
                </a:solidFill>
              </a:rPr>
            </a:br>
            <a:r>
              <a:rPr lang="nl-NL" sz="2400" dirty="0" smtClean="0">
                <a:solidFill>
                  <a:srgbClr val="FF0000"/>
                </a:solidFill>
              </a:rPr>
              <a:t/>
            </a:r>
            <a:br>
              <a:rPr lang="nl-NL" sz="2400" dirty="0" smtClean="0">
                <a:solidFill>
                  <a:srgbClr val="FF0000"/>
                </a:solidFill>
              </a:rPr>
            </a:br>
            <a:r>
              <a:rPr lang="nl-NL" sz="2400" b="1" dirty="0" smtClean="0">
                <a:solidFill>
                  <a:srgbClr val="FF0000"/>
                </a:solidFill>
              </a:rPr>
              <a:t>Maak op je computer een sterkte en zwakte analyse.</a:t>
            </a:r>
            <a:br>
              <a:rPr lang="nl-NL" sz="2400" b="1" dirty="0" smtClean="0">
                <a:solidFill>
                  <a:srgbClr val="FF0000"/>
                </a:solidFill>
              </a:rPr>
            </a:br>
            <a:r>
              <a:rPr lang="nl-NL" sz="2400" b="1" dirty="0" smtClean="0">
                <a:solidFill>
                  <a:srgbClr val="FF0000"/>
                </a:solidFill>
              </a:rPr>
              <a:t>Maak een tabel aan met vier rijen. Bovenaan iedere rij schrijf je de volgende dingen: sterk, hoe zet ik dit in tijdens mijn loopbaan en zwak, hoe ga ik dit sterker maken tijdens mijn loopbaan. Benoem bij ieder onderdeel 3 tot 5 dingen waar je sterk/goed in bent en waar je minder goed/zwak in bent. De 3 tot 5 onderdelen moeten te maken hebben met je loopbaan. </a:t>
            </a:r>
            <a:br>
              <a:rPr lang="nl-NL" sz="2400" b="1" dirty="0" smtClean="0">
                <a:solidFill>
                  <a:srgbClr val="FF0000"/>
                </a:solidFill>
              </a:rPr>
            </a:br>
            <a:endParaRPr lang="nl-NL" sz="2400" b="1" dirty="0">
              <a:solidFill>
                <a:srgbClr val="FF0000"/>
              </a:solidFill>
            </a:endParaRPr>
          </a:p>
        </p:txBody>
      </p:sp>
      <p:sp>
        <p:nvSpPr>
          <p:cNvPr id="3" name="Tijdelijke aanduiding voor inhoud 2"/>
          <p:cNvSpPr>
            <a:spLocks noGrp="1"/>
          </p:cNvSpPr>
          <p:nvPr>
            <p:ph idx="1"/>
          </p:nvPr>
        </p:nvSpPr>
        <p:spPr>
          <a:xfrm>
            <a:off x="1931830" y="3554569"/>
            <a:ext cx="9421969" cy="2622394"/>
          </a:xfrm>
        </p:spPr>
        <p:txBody>
          <a:bodyPr>
            <a:normAutofit lnSpcReduction="10000"/>
          </a:bodyPr>
          <a:lstStyle/>
          <a:p>
            <a:r>
              <a:rPr lang="nl-NL" dirty="0">
                <a:solidFill>
                  <a:srgbClr val="00B0F0"/>
                </a:solidFill>
              </a:rPr>
              <a:t>Nadat je alle onderdelen hebt beschreven ga je dit samen met een medestudent doornemen of klassikaal bespreken. Als je coach of medestudenten toevoegingen hebben dan vul je dit aan in het schema</a:t>
            </a:r>
            <a:r>
              <a:rPr lang="nl-NL" dirty="0"/>
              <a:t>. </a:t>
            </a:r>
            <a:endParaRPr lang="nl-NL" dirty="0" smtClean="0"/>
          </a:p>
          <a:p>
            <a:endParaRPr lang="nl-NL" dirty="0"/>
          </a:p>
          <a:p>
            <a:r>
              <a:rPr lang="nl-NL" dirty="0" smtClean="0"/>
              <a:t>Lever je sterkte zwakte analyse in bij </a:t>
            </a:r>
            <a:r>
              <a:rPr lang="nl-NL" dirty="0" smtClean="0">
                <a:hlinkClick r:id="rId2"/>
              </a:rPr>
              <a:t>kwant@groenewelle.nl</a:t>
            </a:r>
            <a:endParaRPr lang="nl-NL" dirty="0" smtClean="0"/>
          </a:p>
          <a:p>
            <a:endParaRPr lang="nl-NL" dirty="0"/>
          </a:p>
        </p:txBody>
      </p:sp>
    </p:spTree>
    <p:extLst>
      <p:ext uri="{BB962C8B-B14F-4D97-AF65-F5344CB8AC3E}">
        <p14:creationId xmlns:p14="http://schemas.microsoft.com/office/powerpoint/2010/main" val="6853214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sz="6000" b="1" dirty="0" smtClean="0">
                <a:solidFill>
                  <a:srgbClr val="FF0000"/>
                </a:solidFill>
              </a:rPr>
              <a:t>Succes!</a:t>
            </a:r>
            <a:endParaRPr lang="nl-NL" sz="6000" b="1" dirty="0">
              <a:solidFill>
                <a:srgbClr val="FF0000"/>
              </a:solidFill>
            </a:endParaRPr>
          </a:p>
        </p:txBody>
      </p:sp>
      <p:pic>
        <p:nvPicPr>
          <p:cNvPr id="6" name="Tijdelijke aanduiding voor inhoud 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920331" y="1825625"/>
            <a:ext cx="4351338" cy="4351338"/>
          </a:xfrm>
        </p:spPr>
      </p:pic>
    </p:spTree>
    <p:extLst>
      <p:ext uri="{BB962C8B-B14F-4D97-AF65-F5344CB8AC3E}">
        <p14:creationId xmlns:p14="http://schemas.microsoft.com/office/powerpoint/2010/main" val="3175829000"/>
      </p:ext>
    </p:extLst>
  </p:cSld>
  <p:clrMapOvr>
    <a:masterClrMapping/>
  </p:clrMapOvr>
</p:sld>
</file>

<file path=ppt/theme/theme1.xml><?xml version="1.0" encoding="utf-8"?>
<a:theme xmlns:a="http://schemas.openxmlformats.org/drawingml/2006/main" name="Office Theme">
  <a:themeElements>
    <a:clrScheme name="Kantoorthema">
      <a:dk1>
        <a:sysClr val="windowText" lastClr="000000"/>
      </a:dk1>
      <a:lt1>
        <a:sysClr val="window" lastClr="FFFFFF"/>
      </a:lt1>
      <a:dk2>
        <a:srgbClr val="44546A"/>
      </a:dk2>
      <a:lt2>
        <a:srgbClr val="E7E6E6"/>
      </a:lt2>
      <a:accent1>
        <a:srgbClr val="29AF8C"/>
      </a:accent1>
      <a:accent2>
        <a:srgbClr val="97BE49"/>
      </a:accent2>
      <a:accent3>
        <a:srgbClr val="3D9CCC"/>
      </a:accent3>
      <a:accent4>
        <a:srgbClr val="7C60C6"/>
      </a:accent4>
      <a:accent5>
        <a:srgbClr val="C9492C"/>
      </a:accent5>
      <a:accent6>
        <a:srgbClr val="D58C2E"/>
      </a:accent6>
      <a:hlink>
        <a:srgbClr val="0563C1"/>
      </a:hlink>
      <a:folHlink>
        <a:srgbClr val="954F72"/>
      </a:folHlink>
    </a:clrScheme>
    <a:fontScheme name="Kantoorthema">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the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3E4F19A7-A959-40BB-972C-4880BAF8EB09}"/>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AD796D14A1D5944EBFF95EECFD7ED31F" ma:contentTypeVersion="0" ma:contentTypeDescription="Een nieuw document maken." ma:contentTypeScope="" ma:versionID="def9c0cee85eab05e00eab6448935eea">
  <xsd:schema xmlns:xsd="http://www.w3.org/2001/XMLSchema" xmlns:xs="http://www.w3.org/2001/XMLSchema" xmlns:p="http://schemas.microsoft.com/office/2006/metadata/properties" targetNamespace="http://schemas.microsoft.com/office/2006/metadata/properties" ma:root="true" ma:fieldsID="d519baa4e29139ff335306ec453e2c04">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0C3D7CF-ADB2-4B08-B3DB-EDFFED3D8E94}">
  <ds:schemaRefs>
    <ds:schemaRef ds:uri="http://schemas.microsoft.com/office/2006/metadata/properties"/>
    <ds:schemaRef ds:uri="http://schemas.microsoft.com/office/2006/documentManagement/types"/>
    <ds:schemaRef ds:uri="http://purl.org/dc/terms/"/>
    <ds:schemaRef ds:uri="http://purl.org/dc/dcmitype/"/>
    <ds:schemaRef ds:uri="http://www.w3.org/XML/1998/namespace"/>
    <ds:schemaRef ds:uri="http://purl.org/dc/elements/1.1/"/>
    <ds:schemaRef ds:uri="http://schemas.microsoft.com/office/infopath/2007/PartnerControls"/>
    <ds:schemaRef ds:uri="http://schemas.openxmlformats.org/package/2006/metadata/core-properties"/>
  </ds:schemaRefs>
</ds:datastoreItem>
</file>

<file path=customXml/itemProps2.xml><?xml version="1.0" encoding="utf-8"?>
<ds:datastoreItem xmlns:ds="http://schemas.openxmlformats.org/officeDocument/2006/customXml" ds:itemID="{0CF372BE-C820-49D8-B321-752B23BDAE9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51D23480-983B-4C8F-88A3-3505E5F35F4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230</TotalTime>
  <Words>122</Words>
  <Application>Microsoft Office PowerPoint</Application>
  <PresentationFormat>Breedbeeld</PresentationFormat>
  <Paragraphs>29</Paragraphs>
  <Slides>8</Slides>
  <Notes>0</Notes>
  <HiddenSlides>0</HiddenSlides>
  <MMClips>0</MMClips>
  <ScaleCrop>false</ScaleCrop>
  <HeadingPairs>
    <vt:vector size="6" baseType="variant">
      <vt:variant>
        <vt:lpstr>Gebruikte lettertypen</vt:lpstr>
      </vt:variant>
      <vt:variant>
        <vt:i4>8</vt:i4>
      </vt:variant>
      <vt:variant>
        <vt:lpstr>Thema</vt:lpstr>
      </vt:variant>
      <vt:variant>
        <vt:i4>1</vt:i4>
      </vt:variant>
      <vt:variant>
        <vt:lpstr>Diatitels</vt:lpstr>
      </vt:variant>
      <vt:variant>
        <vt:i4>8</vt:i4>
      </vt:variant>
    </vt:vector>
  </HeadingPairs>
  <TitlesOfParts>
    <vt:vector size="17" baseType="lpstr">
      <vt:lpstr>Aharoni</vt:lpstr>
      <vt:lpstr>Algerian</vt:lpstr>
      <vt:lpstr>Arial</vt:lpstr>
      <vt:lpstr>Arial Rounded MT Bold</vt:lpstr>
      <vt:lpstr>Calibri</vt:lpstr>
      <vt:lpstr>Calibri Light</vt:lpstr>
      <vt:lpstr>Tahoma</vt:lpstr>
      <vt:lpstr>Times New Roman</vt:lpstr>
      <vt:lpstr>Office Theme</vt:lpstr>
      <vt:lpstr>LOB Je sterke en zwakke kanten</vt:lpstr>
      <vt:lpstr>PowerPoint-presentatie</vt:lpstr>
      <vt:lpstr>PowerPoint-presentatie</vt:lpstr>
      <vt:lpstr>PowerPoint-presentatie</vt:lpstr>
      <vt:lpstr>Bijvoorbeeld: </vt:lpstr>
      <vt:lpstr>    Daar gaan we mee aan de slag! </vt:lpstr>
      <vt:lpstr>       Maak op je computer een sterkte en zwakte analyse. Maak een tabel aan met vier rijen. Bovenaan iedere rij schrijf je de volgende dingen: sterk, hoe zet ik dit in tijdens mijn loopbaan en zwak, hoe ga ik dit sterker maken tijdens mijn loopbaan. Benoem bij ieder onderdeel 3 tot 5 dingen waar je sterk/goed in bent en waar je minder goed/zwak in bent. De 3 tot 5 onderdelen moeten te maken hebben met je loopbaan.  </vt:lpstr>
      <vt:lpstr>Succes!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LOB Wat moet ik daarmee</dc:title>
  <dc:creator>Hannie Kwant</dc:creator>
  <cp:lastModifiedBy>Hannie Kwant</cp:lastModifiedBy>
  <cp:revision>22</cp:revision>
  <dcterms:created xsi:type="dcterms:W3CDTF">2015-09-22T12:21:20Z</dcterms:created>
  <dcterms:modified xsi:type="dcterms:W3CDTF">2015-10-27T14:52:20Z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sMyDocuments">
    <vt:bool>true</vt:bool>
  </property>
  <property fmtid="{D5CDD505-2E9C-101B-9397-08002B2CF9AE}" pid="3" name="ContentTypeId">
    <vt:lpwstr>0x010100AD796D14A1D5944EBFF95EECFD7ED31F</vt:lpwstr>
  </property>
</Properties>
</file>